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75A2F-C8C7-849B-8BF9-7020B1DDEE09}" v="309" dt="2021-02-02T19:48:31.844"/>
    <p1510:client id="{0CC83BD7-3BDC-6FDE-49B1-C736BC27F902}" v="78" dt="2021-02-04T08:43:10.111"/>
    <p1510:client id="{29408D57-9533-C844-FA7F-BE2DA06D519F}" v="1368" dt="2021-02-03T16:05:50.382"/>
    <p1510:client id="{4878391E-F0E0-4CE6-9ED6-C917E7543A32}" v="1485" dt="2021-02-02T13:00:18.425"/>
    <p1510:client id="{7201FA2D-D38E-6BCC-B6CB-B9413BB5FA5C}" v="167" dt="2021-02-03T19:41:10.717"/>
    <p1510:client id="{8C095CA3-1B55-4200-9D96-29B4B02907C3}" v="21" dt="2021-02-19T12:00:43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na Borys" userId="S::zuzanna_borys@zs-lipiany.pl::e3a9f877-232a-499a-9e9b-3b75cbd3969e" providerId="AD" clId="Web-{29408D57-9533-C844-FA7F-BE2DA06D519F}"/>
    <pc:docChg chg="modSld">
      <pc:chgData name="Zuzanna Borys" userId="S::zuzanna_borys@zs-lipiany.pl::e3a9f877-232a-499a-9e9b-3b75cbd3969e" providerId="AD" clId="Web-{29408D57-9533-C844-FA7F-BE2DA06D519F}" dt="2021-02-03T16:05:48.272" v="718" actId="20577"/>
      <pc:docMkLst>
        <pc:docMk/>
      </pc:docMkLst>
      <pc:sldChg chg="modSp">
        <pc:chgData name="Zuzanna Borys" userId="S::zuzanna_borys@zs-lipiany.pl::e3a9f877-232a-499a-9e9b-3b75cbd3969e" providerId="AD" clId="Web-{29408D57-9533-C844-FA7F-BE2DA06D519F}" dt="2021-02-03T07:28:17.080" v="3" actId="20577"/>
        <pc:sldMkLst>
          <pc:docMk/>
          <pc:sldMk cId="4273796511" sldId="259"/>
        </pc:sldMkLst>
        <pc:spChg chg="mod">
          <ac:chgData name="Zuzanna Borys" userId="S::zuzanna_borys@zs-lipiany.pl::e3a9f877-232a-499a-9e9b-3b75cbd3969e" providerId="AD" clId="Web-{29408D57-9533-C844-FA7F-BE2DA06D519F}" dt="2021-02-03T07:28:17.080" v="3" actId="20577"/>
          <ac:spMkLst>
            <pc:docMk/>
            <pc:sldMk cId="4273796511" sldId="259"/>
            <ac:spMk id="3" creationId="{3E5E3832-E581-4E0B-A8EE-DF78ECDD14AF}"/>
          </ac:spMkLst>
        </pc:spChg>
      </pc:sldChg>
      <pc:sldChg chg="addSp delSp modSp mod setBg">
        <pc:chgData name="Zuzanna Borys" userId="S::zuzanna_borys@zs-lipiany.pl::e3a9f877-232a-499a-9e9b-3b75cbd3969e" providerId="AD" clId="Web-{29408D57-9533-C844-FA7F-BE2DA06D519F}" dt="2021-02-03T16:00:54.984" v="553" actId="1076"/>
        <pc:sldMkLst>
          <pc:docMk/>
          <pc:sldMk cId="3095411079" sldId="261"/>
        </pc:sldMkLst>
        <pc:spChg chg="mod">
          <ac:chgData name="Zuzanna Borys" userId="S::zuzanna_borys@zs-lipiany.pl::e3a9f877-232a-499a-9e9b-3b75cbd3969e" providerId="AD" clId="Web-{29408D57-9533-C844-FA7F-BE2DA06D519F}" dt="2021-02-03T15:56:58.212" v="490" actId="20577"/>
          <ac:spMkLst>
            <pc:docMk/>
            <pc:sldMk cId="3095411079" sldId="261"/>
            <ac:spMk id="2" creationId="{9420C703-1572-46FF-ABD6-3461DB8C593C}"/>
          </ac:spMkLst>
        </pc:spChg>
        <pc:spChg chg="mod ord">
          <ac:chgData name="Zuzanna Borys" userId="S::zuzanna_borys@zs-lipiany.pl::e3a9f877-232a-499a-9e9b-3b75cbd3969e" providerId="AD" clId="Web-{29408D57-9533-C844-FA7F-BE2DA06D519F}" dt="2021-02-03T15:54:24.443" v="462" actId="14100"/>
          <ac:spMkLst>
            <pc:docMk/>
            <pc:sldMk cId="3095411079" sldId="261"/>
            <ac:spMk id="3" creationId="{3A806161-D848-4FAB-84E9-7575F95B6D83}"/>
          </ac:spMkLst>
        </pc:spChg>
        <pc:spChg chg="add mod">
          <ac:chgData name="Zuzanna Borys" userId="S::zuzanna_borys@zs-lipiany.pl::e3a9f877-232a-499a-9e9b-3b75cbd3969e" providerId="AD" clId="Web-{29408D57-9533-C844-FA7F-BE2DA06D519F}" dt="2021-02-03T15:56:06.399" v="483" actId="1076"/>
          <ac:spMkLst>
            <pc:docMk/>
            <pc:sldMk cId="3095411079" sldId="261"/>
            <ac:spMk id="9" creationId="{80D09C26-5213-4694-9D16-F92771CF5F2A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10" creationId="{5A0118C5-4F8D-4CF4-BADD-53FEACC6C42A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11" creationId="{42AE8636-A04B-4C96-AA50-C956D51C034E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12" creationId="{A408E1F6-B9B6-4459-AFC2-F77F3EA6094D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2:27.112" v="446"/>
          <ac:spMkLst>
            <pc:docMk/>
            <pc:sldMk cId="3095411079" sldId="261"/>
            <ac:spMk id="13" creationId="{5A0118C5-4F8D-4CF4-BADD-53FEACC6C42A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14" creationId="{588AB9E2-7D37-4889-BA65-F40073B8B80D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2:27.112" v="446"/>
          <ac:spMkLst>
            <pc:docMk/>
            <pc:sldMk cId="3095411079" sldId="261"/>
            <ac:spMk id="15" creationId="{E7C065BD-BDC2-4800-908F-25C30F042B69}"/>
          </ac:spMkLst>
        </pc:spChg>
        <pc:spChg chg="add mod">
          <ac:chgData name="Zuzanna Borys" userId="S::zuzanna_borys@zs-lipiany.pl::e3a9f877-232a-499a-9e9b-3b75cbd3969e" providerId="AD" clId="Web-{29408D57-9533-C844-FA7F-BE2DA06D519F}" dt="2021-02-03T15:59:01.106" v="509" actId="1076"/>
          <ac:spMkLst>
            <pc:docMk/>
            <pc:sldMk cId="3095411079" sldId="261"/>
            <ac:spMk id="16" creationId="{2E74839C-C414-420E-B7A2-4F1FB96BC334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2:27.112" v="446"/>
          <ac:spMkLst>
            <pc:docMk/>
            <pc:sldMk cId="3095411079" sldId="261"/>
            <ac:spMk id="17" creationId="{612A1BC7-2F25-41BC-A0DC-8680CE996B74}"/>
          </ac:spMkLst>
        </pc:spChg>
        <pc:spChg chg="add mod">
          <ac:chgData name="Zuzanna Borys" userId="S::zuzanna_borys@zs-lipiany.pl::e3a9f877-232a-499a-9e9b-3b75cbd3969e" providerId="AD" clId="Web-{29408D57-9533-C844-FA7F-BE2DA06D519F}" dt="2021-02-03T15:59:57.623" v="529" actId="1076"/>
          <ac:spMkLst>
            <pc:docMk/>
            <pc:sldMk cId="3095411079" sldId="261"/>
            <ac:spMk id="18" creationId="{6894158A-BB73-44CB-86B6-7745CB7F0E5C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21" creationId="{0F47C222-B2CD-48DF-921A-F1E49A7C8AF7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23" creationId="{0F17DC65-D057-4CEA-8B52-BF72D5D90AEB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25" creationId="{35249834-544E-477E-84FD-888B8DB74B87}"/>
          </ac:spMkLst>
        </pc:spChg>
        <pc:spChg chg="add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27" creationId="{5A0118C5-4F8D-4CF4-BADD-53FEACC6C42A}"/>
          </ac:spMkLst>
        </pc:spChg>
        <pc:spChg chg="add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28" creationId="{42AE8636-A04B-4C96-AA50-C956D51C034E}"/>
          </ac:spMkLst>
        </pc:spChg>
        <pc:spChg chg="add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29" creationId="{588AB9E2-7D37-4889-BA65-F40073B8B80D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5:53:18.910" v="451"/>
          <ac:spMkLst>
            <pc:docMk/>
            <pc:sldMk cId="3095411079" sldId="261"/>
            <ac:spMk id="30" creationId="{5A0118C5-4F8D-4CF4-BADD-53FEACC6C42A}"/>
          </ac:spMkLst>
        </pc:spChg>
        <pc:spChg chg="add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31" creationId="{0F17DC65-D057-4CEA-8B52-BF72D5D90AEB}"/>
          </ac:spMkLst>
        </pc:spChg>
        <pc:spChg chg="add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34" creationId="{A408E1F6-B9B6-4459-AFC2-F77F3EA6094D}"/>
          </ac:spMkLst>
        </pc:spChg>
        <pc:spChg chg="add mod">
          <ac:chgData name="Zuzanna Borys" userId="S::zuzanna_borys@zs-lipiany.pl::e3a9f877-232a-499a-9e9b-3b75cbd3969e" providerId="AD" clId="Web-{29408D57-9533-C844-FA7F-BE2DA06D519F}" dt="2021-02-03T16:00:54.984" v="553" actId="1076"/>
          <ac:spMkLst>
            <pc:docMk/>
            <pc:sldMk cId="3095411079" sldId="261"/>
            <ac:spMk id="35" creationId="{02925CB8-BF64-4D68-9B19-00560FE1C4E4}"/>
          </ac:spMkLst>
        </pc:spChg>
        <pc:spChg chg="add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38" creationId="{0F47C222-B2CD-48DF-921A-F1E49A7C8AF7}"/>
          </ac:spMkLst>
        </pc:spChg>
        <pc:spChg chg="add">
          <ac:chgData name="Zuzanna Borys" userId="S::zuzanna_borys@zs-lipiany.pl::e3a9f877-232a-499a-9e9b-3b75cbd3969e" providerId="AD" clId="Web-{29408D57-9533-C844-FA7F-BE2DA06D519F}" dt="2021-02-03T15:53:18.926" v="452"/>
          <ac:spMkLst>
            <pc:docMk/>
            <pc:sldMk cId="3095411079" sldId="261"/>
            <ac:spMk id="42" creationId="{35249834-544E-477E-84FD-888B8DB74B87}"/>
          </ac:spMkLst>
        </pc:spChg>
        <pc:grpChg chg="add del">
          <ac:chgData name="Zuzanna Borys" userId="S::zuzanna_borys@zs-lipiany.pl::e3a9f877-232a-499a-9e9b-3b75cbd3969e" providerId="AD" clId="Web-{29408D57-9533-C844-FA7F-BE2DA06D519F}" dt="2021-02-03T15:52:27.112" v="446"/>
          <ac:grpSpMkLst>
            <pc:docMk/>
            <pc:sldMk cId="3095411079" sldId="261"/>
            <ac:grpSpMk id="19" creationId="{19229F03-509C-4E3B-8441-00AFA423DCEC}"/>
          </ac:grpSpMkLst>
        </pc:grpChg>
        <pc:grpChg chg="add del">
          <ac:chgData name="Zuzanna Borys" userId="S::zuzanna_borys@zs-lipiany.pl::e3a9f877-232a-499a-9e9b-3b75cbd3969e" providerId="AD" clId="Web-{29408D57-9533-C844-FA7F-BE2DA06D519F}" dt="2021-02-03T15:53:18.910" v="451"/>
          <ac:grpSpMkLst>
            <pc:docMk/>
            <pc:sldMk cId="3095411079" sldId="261"/>
            <ac:grpSpMk id="32" creationId="{078A9733-5207-4D76-BE1A-2267D369B5C8}"/>
          </ac:grpSpMkLst>
        </pc:grpChg>
        <pc:grpChg chg="add del">
          <ac:chgData name="Zuzanna Borys" userId="S::zuzanna_borys@zs-lipiany.pl::e3a9f877-232a-499a-9e9b-3b75cbd3969e" providerId="AD" clId="Web-{29408D57-9533-C844-FA7F-BE2DA06D519F}" dt="2021-02-03T15:53:18.910" v="451"/>
          <ac:grpSpMkLst>
            <pc:docMk/>
            <pc:sldMk cId="3095411079" sldId="261"/>
            <ac:grpSpMk id="36" creationId="{E224DE5B-5116-4DC4-AC18-D90676EDFD07}"/>
          </ac:grpSpMkLst>
        </pc:grpChg>
        <pc:grpChg chg="add del">
          <ac:chgData name="Zuzanna Borys" userId="S::zuzanna_borys@zs-lipiany.pl::e3a9f877-232a-499a-9e9b-3b75cbd3969e" providerId="AD" clId="Web-{29408D57-9533-C844-FA7F-BE2DA06D519F}" dt="2021-02-03T15:53:18.910" v="451"/>
          <ac:grpSpMkLst>
            <pc:docMk/>
            <pc:sldMk cId="3095411079" sldId="261"/>
            <ac:grpSpMk id="40" creationId="{0B2FD003-2B63-41D5-B78E-24C4015C72A0}"/>
          </ac:grpSpMkLst>
        </pc:grpChg>
        <pc:picChg chg="add mod ord">
          <ac:chgData name="Zuzanna Borys" userId="S::zuzanna_borys@zs-lipiany.pl::e3a9f877-232a-499a-9e9b-3b75cbd3969e" providerId="AD" clId="Web-{29408D57-9533-C844-FA7F-BE2DA06D519F}" dt="2021-02-03T15:53:18.910" v="451"/>
          <ac:picMkLst>
            <pc:docMk/>
            <pc:sldMk cId="3095411079" sldId="261"/>
            <ac:picMk id="4" creationId="{3D53D183-8F95-4691-84BF-1BF495EB896C}"/>
          </ac:picMkLst>
        </pc:picChg>
        <pc:picChg chg="add del mod">
          <ac:chgData name="Zuzanna Borys" userId="S::zuzanna_borys@zs-lipiany.pl::e3a9f877-232a-499a-9e9b-3b75cbd3969e" providerId="AD" clId="Web-{29408D57-9533-C844-FA7F-BE2DA06D519F}" dt="2021-02-03T15:50:34.687" v="436"/>
          <ac:picMkLst>
            <pc:docMk/>
            <pc:sldMk cId="3095411079" sldId="261"/>
            <ac:picMk id="5" creationId="{8F24FC8F-6C8F-44CD-81F9-F14BF256F613}"/>
          </ac:picMkLst>
        </pc:picChg>
        <pc:picChg chg="add del mod">
          <ac:chgData name="Zuzanna Borys" userId="S::zuzanna_borys@zs-lipiany.pl::e3a9f877-232a-499a-9e9b-3b75cbd3969e" providerId="AD" clId="Web-{29408D57-9533-C844-FA7F-BE2DA06D519F}" dt="2021-02-03T07:53:05.421" v="416"/>
          <ac:picMkLst>
            <pc:docMk/>
            <pc:sldMk cId="3095411079" sldId="261"/>
            <ac:picMk id="5" creationId="{C52EBC70-A99F-499B-B0A0-54BC98991E9B}"/>
          </ac:picMkLst>
        </pc:picChg>
        <pc:picChg chg="add mod ord">
          <ac:chgData name="Zuzanna Borys" userId="S::zuzanna_borys@zs-lipiany.pl::e3a9f877-232a-499a-9e9b-3b75cbd3969e" providerId="AD" clId="Web-{29408D57-9533-C844-FA7F-BE2DA06D519F}" dt="2021-02-03T15:53:18.910" v="451"/>
          <ac:picMkLst>
            <pc:docMk/>
            <pc:sldMk cId="3095411079" sldId="261"/>
            <ac:picMk id="6" creationId="{540AE608-7533-455A-8414-E47C15643F8A}"/>
          </ac:picMkLst>
        </pc:picChg>
        <pc:picChg chg="add mod ord">
          <ac:chgData name="Zuzanna Borys" userId="S::zuzanna_borys@zs-lipiany.pl::e3a9f877-232a-499a-9e9b-3b75cbd3969e" providerId="AD" clId="Web-{29408D57-9533-C844-FA7F-BE2DA06D519F}" dt="2021-02-03T15:58:29.168" v="506" actId="1076"/>
          <ac:picMkLst>
            <pc:docMk/>
            <pc:sldMk cId="3095411079" sldId="261"/>
            <ac:picMk id="7" creationId="{0D69EEDA-4A20-43C1-A668-E09520876BF1}"/>
          </ac:picMkLst>
        </pc:picChg>
        <pc:picChg chg="add mod ord">
          <ac:chgData name="Zuzanna Borys" userId="S::zuzanna_borys@zs-lipiany.pl::e3a9f877-232a-499a-9e9b-3b75cbd3969e" providerId="AD" clId="Web-{29408D57-9533-C844-FA7F-BE2DA06D519F}" dt="2021-02-03T15:53:18.910" v="451"/>
          <ac:picMkLst>
            <pc:docMk/>
            <pc:sldMk cId="3095411079" sldId="261"/>
            <ac:picMk id="8" creationId="{5E575A3F-D37C-4999-AF9D-D2BE2D9B8C32}"/>
          </ac:picMkLst>
        </pc:picChg>
      </pc:sldChg>
      <pc:sldChg chg="addSp delSp modSp mod setBg">
        <pc:chgData name="Zuzanna Borys" userId="S::zuzanna_borys@zs-lipiany.pl::e3a9f877-232a-499a-9e9b-3b75cbd3969e" providerId="AD" clId="Web-{29408D57-9533-C844-FA7F-BE2DA06D519F}" dt="2021-02-03T16:05:48.272" v="718" actId="20577"/>
        <pc:sldMkLst>
          <pc:docMk/>
          <pc:sldMk cId="1707136429" sldId="262"/>
        </pc:sldMkLst>
        <pc:spChg chg="mod">
          <ac:chgData name="Zuzanna Borys" userId="S::zuzanna_borys@zs-lipiany.pl::e3a9f877-232a-499a-9e9b-3b75cbd3969e" providerId="AD" clId="Web-{29408D57-9533-C844-FA7F-BE2DA06D519F}" dt="2021-02-03T16:05:48.272" v="718" actId="20577"/>
          <ac:spMkLst>
            <pc:docMk/>
            <pc:sldMk cId="1707136429" sldId="262"/>
            <ac:spMk id="2" creationId="{FC931C6E-F592-49F6-B3E3-1BCE0F701312}"/>
          </ac:spMkLst>
        </pc:spChg>
        <pc:spChg chg="add del mod">
          <ac:chgData name="Zuzanna Borys" userId="S::zuzanna_borys@zs-lipiany.pl::e3a9f877-232a-499a-9e9b-3b75cbd3969e" providerId="AD" clId="Web-{29408D57-9533-C844-FA7F-BE2DA06D519F}" dt="2021-02-03T16:05:40.538" v="717"/>
          <ac:spMkLst>
            <pc:docMk/>
            <pc:sldMk cId="1707136429" sldId="262"/>
            <ac:spMk id="3" creationId="{06456490-A85B-4706-B01C-4DCEAAD02241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35.850" v="712"/>
          <ac:spMkLst>
            <pc:docMk/>
            <pc:sldMk cId="1707136429" sldId="262"/>
            <ac:spMk id="6" creationId="{E5F17139-31EE-46AC-B04F-DBBD852DD6CB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35.850" v="712"/>
          <ac:spMkLst>
            <pc:docMk/>
            <pc:sldMk cId="1707136429" sldId="262"/>
            <ac:spMk id="7" creationId="{C1D72A4A-771D-4FE0-A07E-D0DAF4D69C4C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35.850" v="712"/>
          <ac:spMkLst>
            <pc:docMk/>
            <pc:sldMk cId="1707136429" sldId="262"/>
            <ac:spMk id="8" creationId="{0A6DF2E7-0906-4F1E-9B28-48B1A4D8E038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29.991" v="710"/>
          <ac:spMkLst>
            <pc:docMk/>
            <pc:sldMk cId="1707136429" sldId="262"/>
            <ac:spMk id="9" creationId="{E5F17139-31EE-46AC-B04F-DBBD852DD6CB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35.850" v="712"/>
          <ac:spMkLst>
            <pc:docMk/>
            <pc:sldMk cId="1707136429" sldId="262"/>
            <ac:spMk id="10" creationId="{7D10AF26-17A2-4FA8-824A-F78507AF664C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35.850" v="712"/>
          <ac:spMkLst>
            <pc:docMk/>
            <pc:sldMk cId="1707136429" sldId="262"/>
            <ac:spMk id="13" creationId="{05BB7246-8AFD-47FC-A1F4-491E0167E208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37.319" v="714"/>
          <ac:spMkLst>
            <pc:docMk/>
            <pc:sldMk cId="1707136429" sldId="262"/>
            <ac:spMk id="14" creationId="{E5F17139-31EE-46AC-B04F-DBBD852DD6CB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40.475" v="716"/>
          <ac:spMkLst>
            <pc:docMk/>
            <pc:sldMk cId="1707136429" sldId="262"/>
            <ac:spMk id="16" creationId="{E5F17139-31EE-46AC-B04F-DBBD852DD6CB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35.850" v="712"/>
          <ac:spMkLst>
            <pc:docMk/>
            <pc:sldMk cId="1707136429" sldId="262"/>
            <ac:spMk id="17" creationId="{684FEC42-F70A-4505-A5DF-EC67268FE9B9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29.991" v="710"/>
          <ac:spMkLst>
            <pc:docMk/>
            <pc:sldMk cId="1707136429" sldId="262"/>
            <ac:spMk id="19" creationId="{89D16701-DA76-4F72-BB63-E2C3FFBDFE0F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40.475" v="716"/>
          <ac:spMkLst>
            <pc:docMk/>
            <pc:sldMk cId="1707136429" sldId="262"/>
            <ac:spMk id="20" creationId="{C1D72A4A-771D-4FE0-A07E-D0DAF4D69C4C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29.991" v="710"/>
          <ac:spMkLst>
            <pc:docMk/>
            <pc:sldMk cId="1707136429" sldId="262"/>
            <ac:spMk id="21" creationId="{1CC28BE1-9DC6-43FE-9582-39F091098D77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40.475" v="716"/>
          <ac:spMkLst>
            <pc:docMk/>
            <pc:sldMk cId="1707136429" sldId="262"/>
            <ac:spMk id="22" creationId="{05BB7246-8AFD-47FC-A1F4-491E0167E208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40.475" v="716"/>
          <ac:spMkLst>
            <pc:docMk/>
            <pc:sldMk cId="1707136429" sldId="262"/>
            <ac:spMk id="24" creationId="{0A6DF2E7-0906-4F1E-9B28-48B1A4D8E038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40.475" v="716"/>
          <ac:spMkLst>
            <pc:docMk/>
            <pc:sldMk cId="1707136429" sldId="262"/>
            <ac:spMk id="25" creationId="{684FEC42-F70A-4505-A5DF-EC67268FE9B9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40.475" v="716"/>
          <ac:spMkLst>
            <pc:docMk/>
            <pc:sldMk cId="1707136429" sldId="262"/>
            <ac:spMk id="26" creationId="{7D10AF26-17A2-4FA8-824A-F78507AF664C}"/>
          </ac:spMkLst>
        </pc:spChg>
        <pc:spChg chg="add">
          <ac:chgData name="Zuzanna Borys" userId="S::zuzanna_borys@zs-lipiany.pl::e3a9f877-232a-499a-9e9b-3b75cbd3969e" providerId="AD" clId="Web-{29408D57-9533-C844-FA7F-BE2DA06D519F}" dt="2021-02-03T16:05:40.538" v="717"/>
          <ac:spMkLst>
            <pc:docMk/>
            <pc:sldMk cId="1707136429" sldId="262"/>
            <ac:spMk id="38" creationId="{E5F17139-31EE-46AC-B04F-DBBD852DD6CB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37.319" v="714"/>
          <ac:spMkLst>
            <pc:docMk/>
            <pc:sldMk cId="1707136429" sldId="262"/>
            <ac:spMk id="39" creationId="{89D16701-DA76-4F72-BB63-E2C3FFBDFE0F}"/>
          </ac:spMkLst>
        </pc:spChg>
        <pc:spChg chg="add del">
          <ac:chgData name="Zuzanna Borys" userId="S::zuzanna_borys@zs-lipiany.pl::e3a9f877-232a-499a-9e9b-3b75cbd3969e" providerId="AD" clId="Web-{29408D57-9533-C844-FA7F-BE2DA06D519F}" dt="2021-02-03T16:05:37.319" v="714"/>
          <ac:spMkLst>
            <pc:docMk/>
            <pc:sldMk cId="1707136429" sldId="262"/>
            <ac:spMk id="40" creationId="{1CC28BE1-9DC6-43FE-9582-39F091098D77}"/>
          </ac:spMkLst>
        </pc:spChg>
        <pc:spChg chg="add">
          <ac:chgData name="Zuzanna Borys" userId="S::zuzanna_borys@zs-lipiany.pl::e3a9f877-232a-499a-9e9b-3b75cbd3969e" providerId="AD" clId="Web-{29408D57-9533-C844-FA7F-BE2DA06D519F}" dt="2021-02-03T16:05:40.538" v="717"/>
          <ac:spMkLst>
            <pc:docMk/>
            <pc:sldMk cId="1707136429" sldId="262"/>
            <ac:spMk id="49" creationId="{89D16701-DA76-4F72-BB63-E2C3FFBDFE0F}"/>
          </ac:spMkLst>
        </pc:spChg>
        <pc:spChg chg="add">
          <ac:chgData name="Zuzanna Borys" userId="S::zuzanna_borys@zs-lipiany.pl::e3a9f877-232a-499a-9e9b-3b75cbd3969e" providerId="AD" clId="Web-{29408D57-9533-C844-FA7F-BE2DA06D519F}" dt="2021-02-03T16:05:40.538" v="717"/>
          <ac:spMkLst>
            <pc:docMk/>
            <pc:sldMk cId="1707136429" sldId="262"/>
            <ac:spMk id="50" creationId="{1CC28BE1-9DC6-43FE-9582-39F091098D77}"/>
          </ac:spMkLst>
        </pc:spChg>
        <pc:grpChg chg="add del">
          <ac:chgData name="Zuzanna Borys" userId="S::zuzanna_borys@zs-lipiany.pl::e3a9f877-232a-499a-9e9b-3b75cbd3969e" providerId="AD" clId="Web-{29408D57-9533-C844-FA7F-BE2DA06D519F}" dt="2021-02-03T16:05:29.991" v="710"/>
          <ac:grpSpMkLst>
            <pc:docMk/>
            <pc:sldMk cId="1707136429" sldId="262"/>
            <ac:grpSpMk id="11" creationId="{7CF625D3-71A3-4F30-A096-8EF334E959D0}"/>
          </ac:grpSpMkLst>
        </pc:grpChg>
        <pc:grpChg chg="add del">
          <ac:chgData name="Zuzanna Borys" userId="S::zuzanna_borys@zs-lipiany.pl::e3a9f877-232a-499a-9e9b-3b75cbd3969e" providerId="AD" clId="Web-{29408D57-9533-C844-FA7F-BE2DA06D519F}" dt="2021-02-03T16:05:29.991" v="710"/>
          <ac:grpSpMkLst>
            <pc:docMk/>
            <pc:sldMk cId="1707136429" sldId="262"/>
            <ac:grpSpMk id="15" creationId="{A8630B61-2CB6-4E0C-90A1-05A307F9CD6E}"/>
          </ac:grpSpMkLst>
        </pc:grpChg>
        <pc:grpChg chg="add del">
          <ac:chgData name="Zuzanna Borys" userId="S::zuzanna_borys@zs-lipiany.pl::e3a9f877-232a-499a-9e9b-3b75cbd3969e" providerId="AD" clId="Web-{29408D57-9533-C844-FA7F-BE2DA06D519F}" dt="2021-02-03T16:05:37.319" v="714"/>
          <ac:grpSpMkLst>
            <pc:docMk/>
            <pc:sldMk cId="1707136429" sldId="262"/>
            <ac:grpSpMk id="18" creationId="{7CF625D3-71A3-4F30-A096-8EF334E959D0}"/>
          </ac:grpSpMkLst>
        </pc:grpChg>
        <pc:grpChg chg="add del">
          <ac:chgData name="Zuzanna Borys" userId="S::zuzanna_borys@zs-lipiany.pl::e3a9f877-232a-499a-9e9b-3b75cbd3969e" providerId="AD" clId="Web-{29408D57-9533-C844-FA7F-BE2DA06D519F}" dt="2021-02-03T16:05:29.991" v="710"/>
          <ac:grpSpMkLst>
            <pc:docMk/>
            <pc:sldMk cId="1707136429" sldId="262"/>
            <ac:grpSpMk id="23" creationId="{AF9AF3F3-CE0C-4125-BDD7-346487FA0B40}"/>
          </ac:grpSpMkLst>
        </pc:grpChg>
        <pc:grpChg chg="add del">
          <ac:chgData name="Zuzanna Borys" userId="S::zuzanna_borys@zs-lipiany.pl::e3a9f877-232a-499a-9e9b-3b75cbd3969e" providerId="AD" clId="Web-{29408D57-9533-C844-FA7F-BE2DA06D519F}" dt="2021-02-03T16:05:37.319" v="714"/>
          <ac:grpSpMkLst>
            <pc:docMk/>
            <pc:sldMk cId="1707136429" sldId="262"/>
            <ac:grpSpMk id="37" creationId="{A8630B61-2CB6-4E0C-90A1-05A307F9CD6E}"/>
          </ac:grpSpMkLst>
        </pc:grpChg>
        <pc:grpChg chg="add del">
          <ac:chgData name="Zuzanna Borys" userId="S::zuzanna_borys@zs-lipiany.pl::e3a9f877-232a-499a-9e9b-3b75cbd3969e" providerId="AD" clId="Web-{29408D57-9533-C844-FA7F-BE2DA06D519F}" dt="2021-02-03T16:05:37.319" v="714"/>
          <ac:grpSpMkLst>
            <pc:docMk/>
            <pc:sldMk cId="1707136429" sldId="262"/>
            <ac:grpSpMk id="41" creationId="{AF9AF3F3-CE0C-4125-BDD7-346487FA0B40}"/>
          </ac:grpSpMkLst>
        </pc:grpChg>
        <pc:grpChg chg="add">
          <ac:chgData name="Zuzanna Borys" userId="S::zuzanna_borys@zs-lipiany.pl::e3a9f877-232a-499a-9e9b-3b75cbd3969e" providerId="AD" clId="Web-{29408D57-9533-C844-FA7F-BE2DA06D519F}" dt="2021-02-03T16:05:40.538" v="717"/>
          <ac:grpSpMkLst>
            <pc:docMk/>
            <pc:sldMk cId="1707136429" sldId="262"/>
            <ac:grpSpMk id="43" creationId="{7CF625D3-71A3-4F30-A096-8EF334E959D0}"/>
          </ac:grpSpMkLst>
        </pc:grpChg>
        <pc:grpChg chg="add">
          <ac:chgData name="Zuzanna Borys" userId="S::zuzanna_borys@zs-lipiany.pl::e3a9f877-232a-499a-9e9b-3b75cbd3969e" providerId="AD" clId="Web-{29408D57-9533-C844-FA7F-BE2DA06D519F}" dt="2021-02-03T16:05:40.538" v="717"/>
          <ac:grpSpMkLst>
            <pc:docMk/>
            <pc:sldMk cId="1707136429" sldId="262"/>
            <ac:grpSpMk id="46" creationId="{A8630B61-2CB6-4E0C-90A1-05A307F9CD6E}"/>
          </ac:grpSpMkLst>
        </pc:grpChg>
        <pc:grpChg chg="add">
          <ac:chgData name="Zuzanna Borys" userId="S::zuzanna_borys@zs-lipiany.pl::e3a9f877-232a-499a-9e9b-3b75cbd3969e" providerId="AD" clId="Web-{29408D57-9533-C844-FA7F-BE2DA06D519F}" dt="2021-02-03T16:05:40.538" v="717"/>
          <ac:grpSpMkLst>
            <pc:docMk/>
            <pc:sldMk cId="1707136429" sldId="262"/>
            <ac:grpSpMk id="51" creationId="{AF9AF3F3-CE0C-4125-BDD7-346487FA0B40}"/>
          </ac:grpSpMkLst>
        </pc:grpChg>
        <pc:graphicFrameChg chg="add del">
          <ac:chgData name="Zuzanna Borys" userId="S::zuzanna_borys@zs-lipiany.pl::e3a9f877-232a-499a-9e9b-3b75cbd3969e" providerId="AD" clId="Web-{29408D57-9533-C844-FA7F-BE2DA06D519F}" dt="2021-02-03T16:05:29.991" v="710"/>
          <ac:graphicFrameMkLst>
            <pc:docMk/>
            <pc:sldMk cId="1707136429" sldId="262"/>
            <ac:graphicFrameMk id="5" creationId="{F8C69A24-701D-4F92-A681-E20B12046CC9}"/>
          </ac:graphicFrameMkLst>
        </pc:graphicFrameChg>
        <pc:graphicFrameChg chg="add del">
          <ac:chgData name="Zuzanna Borys" userId="S::zuzanna_borys@zs-lipiany.pl::e3a9f877-232a-499a-9e9b-3b75cbd3969e" providerId="AD" clId="Web-{29408D57-9533-C844-FA7F-BE2DA06D519F}" dt="2021-02-03T16:05:35.850" v="712"/>
          <ac:graphicFrameMkLst>
            <pc:docMk/>
            <pc:sldMk cId="1707136429" sldId="262"/>
            <ac:graphicFrameMk id="12" creationId="{331E45A2-F391-414B-8919-FDCB1C502FA0}"/>
          </ac:graphicFrameMkLst>
        </pc:graphicFrameChg>
        <pc:graphicFrameChg chg="add del">
          <ac:chgData name="Zuzanna Borys" userId="S::zuzanna_borys@zs-lipiany.pl::e3a9f877-232a-499a-9e9b-3b75cbd3969e" providerId="AD" clId="Web-{29408D57-9533-C844-FA7F-BE2DA06D519F}" dt="2021-02-03T16:05:40.475" v="716"/>
          <ac:graphicFrameMkLst>
            <pc:docMk/>
            <pc:sldMk cId="1707136429" sldId="262"/>
            <ac:graphicFrameMk id="27" creationId="{331E45A2-F391-414B-8919-FDCB1C502FA0}"/>
          </ac:graphicFrameMkLst>
        </pc:graphicFrameChg>
        <pc:graphicFrameChg chg="add del">
          <ac:chgData name="Zuzanna Borys" userId="S::zuzanna_borys@zs-lipiany.pl::e3a9f877-232a-499a-9e9b-3b75cbd3969e" providerId="AD" clId="Web-{29408D57-9533-C844-FA7F-BE2DA06D519F}" dt="2021-02-03T16:05:37.319" v="714"/>
          <ac:graphicFrameMkLst>
            <pc:docMk/>
            <pc:sldMk cId="1707136429" sldId="262"/>
            <ac:graphicFrameMk id="42" creationId="{F8C69A24-701D-4F92-A681-E20B12046CC9}"/>
          </ac:graphicFrameMkLst>
        </pc:graphicFrameChg>
        <pc:graphicFrameChg chg="add">
          <ac:chgData name="Zuzanna Borys" userId="S::zuzanna_borys@zs-lipiany.pl::e3a9f877-232a-499a-9e9b-3b75cbd3969e" providerId="AD" clId="Web-{29408D57-9533-C844-FA7F-BE2DA06D519F}" dt="2021-02-03T16:05:40.538" v="717"/>
          <ac:graphicFrameMkLst>
            <pc:docMk/>
            <pc:sldMk cId="1707136429" sldId="262"/>
            <ac:graphicFrameMk id="56" creationId="{F8C69A24-701D-4F92-A681-E20B12046CC9}"/>
          </ac:graphicFrameMkLst>
        </pc:graphicFrameChg>
      </pc:sldChg>
    </pc:docChg>
  </pc:docChgLst>
  <pc:docChgLst>
    <pc:chgData name="Zuzanna Borys" userId="S::zuzanna_borys@zs-lipiany.pl::e3a9f877-232a-499a-9e9b-3b75cbd3969e" providerId="AD" clId="Web-{4878391E-F0E0-4CE6-9ED6-C917E7543A32}"/>
    <pc:docChg chg="addSld delSld modSld addMainMaster delMainMaster">
      <pc:chgData name="Zuzanna Borys" userId="S::zuzanna_borys@zs-lipiany.pl::e3a9f877-232a-499a-9e9b-3b75cbd3969e" providerId="AD" clId="Web-{4878391E-F0E0-4CE6-9ED6-C917E7543A32}" dt="2021-02-02T13:00:16.550" v="757" actId="20577"/>
      <pc:docMkLst>
        <pc:docMk/>
      </pc:docMkLst>
      <pc:sldChg chg="addSp delSp modSp mod modTransition setBg modClrScheme delAnim chgLayout">
        <pc:chgData name="Zuzanna Borys" userId="S::zuzanna_borys@zs-lipiany.pl::e3a9f877-232a-499a-9e9b-3b75cbd3969e" providerId="AD" clId="Web-{4878391E-F0E0-4CE6-9ED6-C917E7543A32}" dt="2021-02-02T13:00:16.550" v="757" actId="20577"/>
        <pc:sldMkLst>
          <pc:docMk/>
          <pc:sldMk cId="650317164" sldId="256"/>
        </pc:sldMkLst>
        <pc:spChg chg="mod">
          <ac:chgData name="Zuzanna Borys" userId="S::zuzanna_borys@zs-lipiany.pl::e3a9f877-232a-499a-9e9b-3b75cbd3969e" providerId="AD" clId="Web-{4878391E-F0E0-4CE6-9ED6-C917E7543A32}" dt="2021-02-01T12:15:26.396" v="55" actId="1076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Zuzanna Borys" userId="S::zuzanna_borys@zs-lipiany.pl::e3a9f877-232a-499a-9e9b-3b75cbd3969e" providerId="AD" clId="Web-{4878391E-F0E0-4CE6-9ED6-C917E7543A32}" dt="2021-02-02T13:00:16.550" v="757" actId="2057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2:54.661" v="35"/>
          <ac:spMkLst>
            <pc:docMk/>
            <pc:sldMk cId="650317164" sldId="256"/>
            <ac:spMk id="5" creationId="{4E94261F-1ED3-4E90-88E6-13479144005B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1:05.971" v="1"/>
          <ac:spMkLst>
            <pc:docMk/>
            <pc:sldMk cId="650317164" sldId="256"/>
            <ac:spMk id="8" creationId="{4E94261F-1ED3-4E90-88E6-13479144005B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1:31.924" v="3"/>
          <ac:spMkLst>
            <pc:docMk/>
            <pc:sldMk cId="650317164" sldId="256"/>
            <ac:spMk id="9" creationId="{8CF1B1A9-81D7-475B-9773-FA69E2D6C2E1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1:31.924" v="3"/>
          <ac:spMkLst>
            <pc:docMk/>
            <pc:sldMk cId="650317164" sldId="256"/>
            <ac:spMk id="11" creationId="{825938E3-FCDD-4147-B4EC-232316751F65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3:19.238" v="42"/>
          <ac:spMkLst>
            <pc:docMk/>
            <pc:sldMk cId="650317164" sldId="256"/>
            <ac:spMk id="12" creationId="{F2E5B6AE-5EFE-45F0-A2AE-ED771CA3D7DD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1:31.924" v="3"/>
          <ac:spMkLst>
            <pc:docMk/>
            <pc:sldMk cId="650317164" sldId="256"/>
            <ac:spMk id="13" creationId="{9AA75596-FA3D-4A75-A3CB-443E14CBF572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1:31.924" v="3"/>
          <ac:spMkLst>
            <pc:docMk/>
            <pc:sldMk cId="650317164" sldId="256"/>
            <ac:spMk id="15" creationId="{FF5FBB9B-488E-47BA-9CA3-8CC9C7D1577C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1:31.924" v="3"/>
          <ac:spMkLst>
            <pc:docMk/>
            <pc:sldMk cId="650317164" sldId="256"/>
            <ac:spMk id="17" creationId="{E3574FE0-C6E5-4148-8CC5-56169A790A66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3:19.176" v="41"/>
          <ac:spMkLst>
            <pc:docMk/>
            <pc:sldMk cId="650317164" sldId="256"/>
            <ac:spMk id="18" creationId="{4AA13AD3-0A4F-475A-BEBB-DEEFF5C096C3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3:19.176" v="41"/>
          <ac:spMkLst>
            <pc:docMk/>
            <pc:sldMk cId="650317164" sldId="256"/>
            <ac:spMk id="19" creationId="{9654BDA8-EE5D-4DC8-BA6E-A93D650163BA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20" creationId="{A8384FB5-9ADC-4DDC-881B-597D56F5B15D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3:15.097" v="39"/>
          <ac:spMkLst>
            <pc:docMk/>
            <pc:sldMk cId="650317164" sldId="256"/>
            <ac:spMk id="21" creationId="{BB3B2C43-5E36-4768-8319-6752D24B47E9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22" creationId="{0AF57B88-1D4C-41FA-A761-EC1DD10C35CB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3:15.097" v="39"/>
          <ac:spMkLst>
            <pc:docMk/>
            <pc:sldMk cId="650317164" sldId="256"/>
            <ac:spMk id="23" creationId="{B044326E-7BB3-4929-BE33-05CA64DBB248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24" creationId="{D2548F45-5164-4ABB-8212-7F293FDED8D4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3:15.097" v="39"/>
          <ac:spMkLst>
            <pc:docMk/>
            <pc:sldMk cId="650317164" sldId="256"/>
            <ac:spMk id="25" creationId="{731CF4E0-AA2D-43CA-A528-C52FB158244A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26" creationId="{5E81CCFB-7BEF-4186-86FB-D09450B4D02D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13:15.097" v="39"/>
          <ac:spMkLst>
            <pc:docMk/>
            <pc:sldMk cId="650317164" sldId="256"/>
            <ac:spMk id="27" creationId="{3B083774-A903-4B1B-BC6A-94C1F048E82B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28" creationId="{489B7BFD-8F45-4093-AD9C-91B15B0503D9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37" creationId="{7871DA93-90AF-40F3-A1A1-04E16697205B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39" creationId="{4FB204DF-284E-45F6-A017-79A4DF57BCCB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41" creationId="{70616F44-B954-409D-87BC-C69465EDE168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43" creationId="{E16C8D8F-10E9-4498-ABDB-0F923F8B6837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45" creationId="{1E5A83E3-8A11-4492-BB6E-F5F2240316FB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47" creationId="{4D1A5E71-B6B6-486A-8CDC-C7ABD9B903F6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14:29.395" v="49"/>
          <ac:spMkLst>
            <pc:docMk/>
            <pc:sldMk cId="650317164" sldId="256"/>
            <ac:spMk id="49" creationId="{5D981608-D865-4AD7-AC34-A2398EA199DE}"/>
          </ac:spMkLst>
        </pc:spChg>
        <pc:grpChg chg="add">
          <ac:chgData name="Zuzanna Borys" userId="S::zuzanna_borys@zs-lipiany.pl::e3a9f877-232a-499a-9e9b-3b75cbd3969e" providerId="AD" clId="Web-{4878391E-F0E0-4CE6-9ED6-C917E7543A32}" dt="2021-02-01T12:14:29.395" v="49"/>
          <ac:grpSpMkLst>
            <pc:docMk/>
            <pc:sldMk cId="650317164" sldId="256"/>
            <ac:grpSpMk id="33" creationId="{FC1BD014-5623-4064-BAFE-A5AAAFB3CE29}"/>
          </ac:grpSpMkLst>
        </pc:grpChg>
        <pc:grpChg chg="add">
          <ac:chgData name="Zuzanna Borys" userId="S::zuzanna_borys@zs-lipiany.pl::e3a9f877-232a-499a-9e9b-3b75cbd3969e" providerId="AD" clId="Web-{4878391E-F0E0-4CE6-9ED6-C917E7543A32}" dt="2021-02-01T12:14:29.395" v="49"/>
          <ac:grpSpMkLst>
            <pc:docMk/>
            <pc:sldMk cId="650317164" sldId="256"/>
            <ac:grpSpMk id="51" creationId="{FB9739EB-7F66-433D-841F-AB3CD18700B7}"/>
          </ac:grpSpMkLst>
        </pc:grpChg>
        <pc:picChg chg="add del">
          <ac:chgData name="Zuzanna Borys" userId="S::zuzanna_borys@zs-lipiany.pl::e3a9f877-232a-499a-9e9b-3b75cbd3969e" providerId="AD" clId="Web-{4878391E-F0E0-4CE6-9ED6-C917E7543A32}" dt="2021-02-01T12:11:31.924" v="3"/>
          <ac:picMkLst>
            <pc:docMk/>
            <pc:sldMk cId="650317164" sldId="256"/>
            <ac:picMk id="4" creationId="{A490C995-C109-4B61-BB3C-47C0F7FAEC18}"/>
          </ac:picMkLst>
        </pc:picChg>
        <pc:picChg chg="add mod ord">
          <ac:chgData name="Zuzanna Borys" userId="S::zuzanna_borys@zs-lipiany.pl::e3a9f877-232a-499a-9e9b-3b75cbd3969e" providerId="AD" clId="Web-{4878391E-F0E0-4CE6-9ED6-C917E7543A32}" dt="2021-02-02T13:00:06.471" v="751" actId="1076"/>
          <ac:picMkLst>
            <pc:docMk/>
            <pc:sldMk cId="650317164" sldId="256"/>
            <ac:picMk id="16" creationId="{1F41B7E2-C826-47D8-8AFD-080794327195}"/>
          </ac:picMkLst>
        </pc:picChg>
        <pc:cxnChg chg="add del">
          <ac:chgData name="Zuzanna Borys" userId="S::zuzanna_borys@zs-lipiany.pl::e3a9f877-232a-499a-9e9b-3b75cbd3969e" providerId="AD" clId="Web-{4878391E-F0E0-4CE6-9ED6-C917E7543A32}" dt="2021-02-01T12:12:54.661" v="35"/>
          <ac:cxnSpMkLst>
            <pc:docMk/>
            <pc:sldMk cId="650317164" sldId="256"/>
            <ac:cxnSpMk id="6" creationId="{56020367-4FD5-4596-8E10-C5F095CD8DBF}"/>
          </ac:cxnSpMkLst>
        </pc:cxnChg>
        <pc:cxnChg chg="add del">
          <ac:chgData name="Zuzanna Borys" userId="S::zuzanna_borys@zs-lipiany.pl::e3a9f877-232a-499a-9e9b-3b75cbd3969e" providerId="AD" clId="Web-{4878391E-F0E0-4CE6-9ED6-C917E7543A32}" dt="2021-02-01T12:11:05.971" v="1"/>
          <ac:cxnSpMkLst>
            <pc:docMk/>
            <pc:sldMk cId="650317164" sldId="256"/>
            <ac:cxnSpMk id="10" creationId="{56020367-4FD5-4596-8E10-C5F095CD8DBF}"/>
          </ac:cxnSpMkLst>
        </pc:cxnChg>
        <pc:cxnChg chg="add del">
          <ac:chgData name="Zuzanna Borys" userId="S::zuzanna_borys@zs-lipiany.pl::e3a9f877-232a-499a-9e9b-3b75cbd3969e" providerId="AD" clId="Web-{4878391E-F0E0-4CE6-9ED6-C917E7543A32}" dt="2021-02-01T12:13:19.238" v="42"/>
          <ac:cxnSpMkLst>
            <pc:docMk/>
            <pc:sldMk cId="650317164" sldId="256"/>
            <ac:cxnSpMk id="14" creationId="{D255B435-D9F3-4A31-B89E-36741390DB4B}"/>
          </ac:cxnSpMkLst>
        </pc:cxnChg>
        <pc:cxnChg chg="add del">
          <ac:chgData name="Zuzanna Borys" userId="S::zuzanna_borys@zs-lipiany.pl::e3a9f877-232a-499a-9e9b-3b75cbd3969e" providerId="AD" clId="Web-{4878391E-F0E0-4CE6-9ED6-C917E7543A32}" dt="2021-02-01T12:13:15.097" v="39"/>
          <ac:cxnSpMkLst>
            <pc:docMk/>
            <pc:sldMk cId="650317164" sldId="256"/>
            <ac:cxnSpMk id="29" creationId="{5D5FB189-1F48-4A47-B036-6AF7E11A8E7B}"/>
          </ac:cxnSpMkLst>
        </pc:cxnChg>
        <pc:cxnChg chg="add del">
          <ac:chgData name="Zuzanna Borys" userId="S::zuzanna_borys@zs-lipiany.pl::e3a9f877-232a-499a-9e9b-3b75cbd3969e" providerId="AD" clId="Web-{4878391E-F0E0-4CE6-9ED6-C917E7543A32}" dt="2021-02-01T12:13:15.097" v="39"/>
          <ac:cxnSpMkLst>
            <pc:docMk/>
            <pc:sldMk cId="650317164" sldId="256"/>
            <ac:cxnSpMk id="31" creationId="{C5B335DD-3163-4EC5-8B6B-2AB53E64D11A}"/>
          </ac:cxnSpMkLst>
        </pc:cxnChg>
      </pc:sldChg>
      <pc:sldChg chg="addSp delSp modSp new mod modTransition setBg">
        <pc:chgData name="Zuzanna Borys" userId="S::zuzanna_borys@zs-lipiany.pl::e3a9f877-232a-499a-9e9b-3b75cbd3969e" providerId="AD" clId="Web-{4878391E-F0E0-4CE6-9ED6-C917E7543A32}" dt="2021-02-02T12:54:46.484" v="743"/>
        <pc:sldMkLst>
          <pc:docMk/>
          <pc:sldMk cId="3177635746" sldId="257"/>
        </pc:sldMkLst>
        <pc:spChg chg="mod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2" creationId="{4C158061-A249-4476-A0B7-58EA2A98E458}"/>
          </ac:spMkLst>
        </pc:spChg>
        <pc:spChg chg="mod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3" creationId="{E77F6D4F-8A52-4F4C-95FD-77A758CEC56C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8" creationId="{5A0118C5-4F8D-4CF4-BADD-53FEACC6C42A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10" creationId="{4E0A5C5C-2A95-428E-9F6A-0D29EBD57C9F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12" creationId="{1056F38F-7C4E-461D-8709-7D0024AE1F79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14" creationId="{C7278469-3C3C-49CE-AEEE-E176A4900B78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20" creationId="{4C6598AB-1C17-4D54-951C-A082D94ACB7A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22" creationId="{C83B66D7-137D-4AC1-B172-53D60F08BEB5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24" creationId="{F6B92503-6984-4D15-8B98-8718709B785D}"/>
          </ac:spMkLst>
        </pc:spChg>
        <pc:spChg chg="add del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26" creationId="{08DDF938-524E-4C18-A47D-C00627832366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39" creationId="{5A0118C5-4F8D-4CF4-BADD-53FEACC6C42A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41" creationId="{F98F79A4-A6C7-4101-B1E9-27E05CB7CFA0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43" creationId="{79AFCB35-9C04-4524-A0B1-57FF6865D013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45" creationId="{D11AD2AD-0BA0-4DD3-8EEA-84686A0E718C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47" creationId="{83C8019B-3985-409B-9B87-494B974EE9A2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49" creationId="{9E5C5460-229E-46C8-A712-CC317985420F}"/>
          </ac:spMkLst>
        </pc:spChg>
        <pc:spChg chg="add">
          <ac:chgData name="Zuzanna Borys" userId="S::zuzanna_borys@zs-lipiany.pl::e3a9f877-232a-499a-9e9b-3b75cbd3969e" providerId="AD" clId="Web-{4878391E-F0E0-4CE6-9ED6-C917E7543A32}" dt="2021-02-01T12:38:26.565" v="293"/>
          <ac:spMkLst>
            <pc:docMk/>
            <pc:sldMk cId="3177635746" sldId="257"/>
            <ac:spMk id="51" creationId="{B85A4DB3-61AA-49A1-85A9-B3397CD519AB}"/>
          </ac:spMkLst>
        </pc:spChg>
        <pc:grpChg chg="add del">
          <ac:chgData name="Zuzanna Borys" userId="S::zuzanna_borys@zs-lipiany.pl::e3a9f877-232a-499a-9e9b-3b75cbd3969e" providerId="AD" clId="Web-{4878391E-F0E0-4CE6-9ED6-C917E7543A32}" dt="2021-02-01T12:38:26.565" v="293"/>
          <ac:grpSpMkLst>
            <pc:docMk/>
            <pc:sldMk cId="3177635746" sldId="257"/>
            <ac:grpSpMk id="16" creationId="{93DC754C-7E09-422D-A8BB-AF632E90DFA2}"/>
          </ac:grpSpMkLst>
        </pc:grpChg>
        <pc:grpChg chg="add del">
          <ac:chgData name="Zuzanna Borys" userId="S::zuzanna_borys@zs-lipiany.pl::e3a9f877-232a-499a-9e9b-3b75cbd3969e" providerId="AD" clId="Web-{4878391E-F0E0-4CE6-9ED6-C917E7543A32}" dt="2021-02-01T12:38:26.565" v="293"/>
          <ac:grpSpMkLst>
            <pc:docMk/>
            <pc:sldMk cId="3177635746" sldId="257"/>
            <ac:grpSpMk id="28" creationId="{3773FAF5-C452-4455-9411-D6AF5EBD4CA9}"/>
          </ac:grpSpMkLst>
        </pc:grpChg>
        <pc:grpChg chg="add">
          <ac:chgData name="Zuzanna Borys" userId="S::zuzanna_borys@zs-lipiany.pl::e3a9f877-232a-499a-9e9b-3b75cbd3969e" providerId="AD" clId="Web-{4878391E-F0E0-4CE6-9ED6-C917E7543A32}" dt="2021-02-01T12:38:26.565" v="293"/>
          <ac:grpSpMkLst>
            <pc:docMk/>
            <pc:sldMk cId="3177635746" sldId="257"/>
            <ac:grpSpMk id="53" creationId="{0C156BF8-7FF7-440F-BE2B-417DFFE8BFA5}"/>
          </ac:grpSpMkLst>
        </pc:grpChg>
        <pc:picChg chg="add">
          <ac:chgData name="Zuzanna Borys" userId="S::zuzanna_borys@zs-lipiany.pl::e3a9f877-232a-499a-9e9b-3b75cbd3969e" providerId="AD" clId="Web-{4878391E-F0E0-4CE6-9ED6-C917E7543A32}" dt="2021-02-01T12:38:26.565" v="293"/>
          <ac:picMkLst>
            <pc:docMk/>
            <pc:sldMk cId="3177635746" sldId="257"/>
            <ac:picMk id="35" creationId="{1B3D3C8E-6822-43C8-904D-9D053A66F3C2}"/>
          </ac:picMkLst>
        </pc:picChg>
      </pc:sldChg>
      <pc:sldChg chg="addSp modSp new mod modTransition setBg">
        <pc:chgData name="Zuzanna Borys" userId="S::zuzanna_borys@zs-lipiany.pl::e3a9f877-232a-499a-9e9b-3b75cbd3969e" providerId="AD" clId="Web-{4878391E-F0E0-4CE6-9ED6-C917E7543A32}" dt="2021-02-02T12:54:55.062" v="744"/>
        <pc:sldMkLst>
          <pc:docMk/>
          <pc:sldMk cId="3891850477" sldId="258"/>
        </pc:sldMkLst>
        <pc:spChg chg="mod">
          <ac:chgData name="Zuzanna Borys" userId="S::zuzanna_borys@zs-lipiany.pl::e3a9f877-232a-499a-9e9b-3b75cbd3969e" providerId="AD" clId="Web-{4878391E-F0E0-4CE6-9ED6-C917E7543A32}" dt="2021-02-02T08:30:49.283" v="611"/>
          <ac:spMkLst>
            <pc:docMk/>
            <pc:sldMk cId="3891850477" sldId="258"/>
            <ac:spMk id="2" creationId="{5E162683-CEF8-4F6A-A642-F2039A5627D5}"/>
          </ac:spMkLst>
        </pc:spChg>
        <pc:spChg chg="mod">
          <ac:chgData name="Zuzanna Borys" userId="S::zuzanna_borys@zs-lipiany.pl::e3a9f877-232a-499a-9e9b-3b75cbd3969e" providerId="AD" clId="Web-{4878391E-F0E0-4CE6-9ED6-C917E7543A32}" dt="2021-02-02T08:31:28.502" v="613" actId="20577"/>
          <ac:spMkLst>
            <pc:docMk/>
            <pc:sldMk cId="3891850477" sldId="258"/>
            <ac:spMk id="3" creationId="{7EBD539D-3439-45D4-8C17-CB0AB621D9C1}"/>
          </ac:spMkLst>
        </pc:spChg>
        <pc:spChg chg="add">
          <ac:chgData name="Zuzanna Borys" userId="S::zuzanna_borys@zs-lipiany.pl::e3a9f877-232a-499a-9e9b-3b75cbd3969e" providerId="AD" clId="Web-{4878391E-F0E0-4CE6-9ED6-C917E7543A32}" dt="2021-02-02T08:30:49.283" v="611"/>
          <ac:spMkLst>
            <pc:docMk/>
            <pc:sldMk cId="3891850477" sldId="258"/>
            <ac:spMk id="8" creationId="{5A0118C5-4F8D-4CF4-BADD-53FEACC6C42A}"/>
          </ac:spMkLst>
        </pc:spChg>
        <pc:spChg chg="add">
          <ac:chgData name="Zuzanna Borys" userId="S::zuzanna_borys@zs-lipiany.pl::e3a9f877-232a-499a-9e9b-3b75cbd3969e" providerId="AD" clId="Web-{4878391E-F0E0-4CE6-9ED6-C917E7543A32}" dt="2021-02-02T08:30:49.283" v="611"/>
          <ac:spMkLst>
            <pc:docMk/>
            <pc:sldMk cId="3891850477" sldId="258"/>
            <ac:spMk id="10" creationId="{4E0A5C5C-2A95-428E-9F6A-0D29EBD57C9F}"/>
          </ac:spMkLst>
        </pc:spChg>
        <pc:spChg chg="add">
          <ac:chgData name="Zuzanna Borys" userId="S::zuzanna_borys@zs-lipiany.pl::e3a9f877-232a-499a-9e9b-3b75cbd3969e" providerId="AD" clId="Web-{4878391E-F0E0-4CE6-9ED6-C917E7543A32}" dt="2021-02-02T08:30:49.283" v="611"/>
          <ac:spMkLst>
            <pc:docMk/>
            <pc:sldMk cId="3891850477" sldId="258"/>
            <ac:spMk id="12" creationId="{1056F38F-7C4E-461D-8709-7D0024AE1F79}"/>
          </ac:spMkLst>
        </pc:spChg>
        <pc:spChg chg="add">
          <ac:chgData name="Zuzanna Borys" userId="S::zuzanna_borys@zs-lipiany.pl::e3a9f877-232a-499a-9e9b-3b75cbd3969e" providerId="AD" clId="Web-{4878391E-F0E0-4CE6-9ED6-C917E7543A32}" dt="2021-02-02T08:30:49.283" v="611"/>
          <ac:spMkLst>
            <pc:docMk/>
            <pc:sldMk cId="3891850477" sldId="258"/>
            <ac:spMk id="14" creationId="{C7278469-3C3C-49CE-AEEE-E176A4900B78}"/>
          </ac:spMkLst>
        </pc:spChg>
        <pc:spChg chg="add">
          <ac:chgData name="Zuzanna Borys" userId="S::zuzanna_borys@zs-lipiany.pl::e3a9f877-232a-499a-9e9b-3b75cbd3969e" providerId="AD" clId="Web-{4878391E-F0E0-4CE6-9ED6-C917E7543A32}" dt="2021-02-02T08:30:49.283" v="611"/>
          <ac:spMkLst>
            <pc:docMk/>
            <pc:sldMk cId="3891850477" sldId="258"/>
            <ac:spMk id="20" creationId="{4C6598AB-1C17-4D54-951C-A082D94ACB7A}"/>
          </ac:spMkLst>
        </pc:spChg>
        <pc:spChg chg="add">
          <ac:chgData name="Zuzanna Borys" userId="S::zuzanna_borys@zs-lipiany.pl::e3a9f877-232a-499a-9e9b-3b75cbd3969e" providerId="AD" clId="Web-{4878391E-F0E0-4CE6-9ED6-C917E7543A32}" dt="2021-02-02T08:30:49.283" v="611"/>
          <ac:spMkLst>
            <pc:docMk/>
            <pc:sldMk cId="3891850477" sldId="258"/>
            <ac:spMk id="22" creationId="{C83B66D7-137D-4AC1-B172-53D60F08BEB5}"/>
          </ac:spMkLst>
        </pc:spChg>
        <pc:spChg chg="add">
          <ac:chgData name="Zuzanna Borys" userId="S::zuzanna_borys@zs-lipiany.pl::e3a9f877-232a-499a-9e9b-3b75cbd3969e" providerId="AD" clId="Web-{4878391E-F0E0-4CE6-9ED6-C917E7543A32}" dt="2021-02-02T08:30:49.283" v="611"/>
          <ac:spMkLst>
            <pc:docMk/>
            <pc:sldMk cId="3891850477" sldId="258"/>
            <ac:spMk id="24" creationId="{F6B92503-6984-4D15-8B98-8718709B785D}"/>
          </ac:spMkLst>
        </pc:spChg>
        <pc:spChg chg="add">
          <ac:chgData name="Zuzanna Borys" userId="S::zuzanna_borys@zs-lipiany.pl::e3a9f877-232a-499a-9e9b-3b75cbd3969e" providerId="AD" clId="Web-{4878391E-F0E0-4CE6-9ED6-C917E7543A32}" dt="2021-02-02T08:30:49.283" v="611"/>
          <ac:spMkLst>
            <pc:docMk/>
            <pc:sldMk cId="3891850477" sldId="258"/>
            <ac:spMk id="26" creationId="{08DDF938-524E-4C18-A47D-C00627832366}"/>
          </ac:spMkLst>
        </pc:spChg>
        <pc:grpChg chg="add">
          <ac:chgData name="Zuzanna Borys" userId="S::zuzanna_borys@zs-lipiany.pl::e3a9f877-232a-499a-9e9b-3b75cbd3969e" providerId="AD" clId="Web-{4878391E-F0E0-4CE6-9ED6-C917E7543A32}" dt="2021-02-02T08:30:49.283" v="611"/>
          <ac:grpSpMkLst>
            <pc:docMk/>
            <pc:sldMk cId="3891850477" sldId="258"/>
            <ac:grpSpMk id="16" creationId="{93DC754C-7E09-422D-A8BB-AF632E90DFA2}"/>
          </ac:grpSpMkLst>
        </pc:grpChg>
        <pc:grpChg chg="add">
          <ac:chgData name="Zuzanna Borys" userId="S::zuzanna_borys@zs-lipiany.pl::e3a9f877-232a-499a-9e9b-3b75cbd3969e" providerId="AD" clId="Web-{4878391E-F0E0-4CE6-9ED6-C917E7543A32}" dt="2021-02-02T08:30:49.283" v="611"/>
          <ac:grpSpMkLst>
            <pc:docMk/>
            <pc:sldMk cId="3891850477" sldId="258"/>
            <ac:grpSpMk id="28" creationId="{3773FAF5-C452-4455-9411-D6AF5EBD4CA9}"/>
          </ac:grpSpMkLst>
        </pc:grpChg>
      </pc:sldChg>
      <pc:sldChg chg="modSp new modTransition">
        <pc:chgData name="Zuzanna Borys" userId="S::zuzanna_borys@zs-lipiany.pl::e3a9f877-232a-499a-9e9b-3b75cbd3969e" providerId="AD" clId="Web-{4878391E-F0E0-4CE6-9ED6-C917E7543A32}" dt="2021-02-02T12:55:00.577" v="745"/>
        <pc:sldMkLst>
          <pc:docMk/>
          <pc:sldMk cId="4273796511" sldId="259"/>
        </pc:sldMkLst>
        <pc:spChg chg="mod">
          <ac:chgData name="Zuzanna Borys" userId="S::zuzanna_borys@zs-lipiany.pl::e3a9f877-232a-499a-9e9b-3b75cbd3969e" providerId="AD" clId="Web-{4878391E-F0E0-4CE6-9ED6-C917E7543A32}" dt="2021-02-02T08:36:37.849" v="634" actId="20577"/>
          <ac:spMkLst>
            <pc:docMk/>
            <pc:sldMk cId="4273796511" sldId="259"/>
            <ac:spMk id="2" creationId="{D446EA68-6D56-409D-93C4-4AD42BA23D69}"/>
          </ac:spMkLst>
        </pc:spChg>
      </pc:sldChg>
      <pc:sldChg chg="modSp new modTransition">
        <pc:chgData name="Zuzanna Borys" userId="S::zuzanna_borys@zs-lipiany.pl::e3a9f877-232a-499a-9e9b-3b75cbd3969e" providerId="AD" clId="Web-{4878391E-F0E0-4CE6-9ED6-C917E7543A32}" dt="2021-02-02T12:56:12.719" v="750"/>
        <pc:sldMkLst>
          <pc:docMk/>
          <pc:sldMk cId="726493410" sldId="260"/>
        </pc:sldMkLst>
        <pc:spChg chg="mod">
          <ac:chgData name="Zuzanna Borys" userId="S::zuzanna_borys@zs-lipiany.pl::e3a9f877-232a-499a-9e9b-3b75cbd3969e" providerId="AD" clId="Web-{4878391E-F0E0-4CE6-9ED6-C917E7543A32}" dt="2021-02-02T12:48:10.807" v="656" actId="20577"/>
          <ac:spMkLst>
            <pc:docMk/>
            <pc:sldMk cId="726493410" sldId="260"/>
            <ac:spMk id="2" creationId="{67939CFD-3155-4D4B-BE53-4ADBDD9B97A8}"/>
          </ac:spMkLst>
        </pc:spChg>
      </pc:sldChg>
      <pc:sldChg chg="modSp new modTransition">
        <pc:chgData name="Zuzanna Borys" userId="S::zuzanna_borys@zs-lipiany.pl::e3a9f877-232a-499a-9e9b-3b75cbd3969e" providerId="AD" clId="Web-{4878391E-F0E0-4CE6-9ED6-C917E7543A32}" dt="2021-02-02T12:55:05.281" v="746"/>
        <pc:sldMkLst>
          <pc:docMk/>
          <pc:sldMk cId="3095411079" sldId="261"/>
        </pc:sldMkLst>
        <pc:spChg chg="mod">
          <ac:chgData name="Zuzanna Borys" userId="S::zuzanna_borys@zs-lipiany.pl::e3a9f877-232a-499a-9e9b-3b75cbd3969e" providerId="AD" clId="Web-{4878391E-F0E0-4CE6-9ED6-C917E7543A32}" dt="2021-02-02T12:48:53.324" v="678" actId="20577"/>
          <ac:spMkLst>
            <pc:docMk/>
            <pc:sldMk cId="3095411079" sldId="261"/>
            <ac:spMk id="2" creationId="{9420C703-1572-46FF-ABD6-3461DB8C593C}"/>
          </ac:spMkLst>
        </pc:spChg>
      </pc:sldChg>
      <pc:sldChg chg="modSp new modTransition">
        <pc:chgData name="Zuzanna Borys" userId="S::zuzanna_borys@zs-lipiany.pl::e3a9f877-232a-499a-9e9b-3b75cbd3969e" providerId="AD" clId="Web-{4878391E-F0E0-4CE6-9ED6-C917E7543A32}" dt="2021-02-02T12:55:13.937" v="747"/>
        <pc:sldMkLst>
          <pc:docMk/>
          <pc:sldMk cId="1707136429" sldId="262"/>
        </pc:sldMkLst>
        <pc:spChg chg="mod">
          <ac:chgData name="Zuzanna Borys" userId="S::zuzanna_borys@zs-lipiany.pl::e3a9f877-232a-499a-9e9b-3b75cbd3969e" providerId="AD" clId="Web-{4878391E-F0E0-4CE6-9ED6-C917E7543A32}" dt="2021-02-02T12:49:44.543" v="722" actId="20577"/>
          <ac:spMkLst>
            <pc:docMk/>
            <pc:sldMk cId="1707136429" sldId="262"/>
            <ac:spMk id="2" creationId="{FC931C6E-F592-49F6-B3E3-1BCE0F701312}"/>
          </ac:spMkLst>
        </pc:spChg>
      </pc:sldChg>
      <pc:sldChg chg="modSp new modTransition">
        <pc:chgData name="Zuzanna Borys" userId="S::zuzanna_borys@zs-lipiany.pl::e3a9f877-232a-499a-9e9b-3b75cbd3969e" providerId="AD" clId="Web-{4878391E-F0E0-4CE6-9ED6-C917E7543A32}" dt="2021-02-02T12:55:27.625" v="749"/>
        <pc:sldMkLst>
          <pc:docMk/>
          <pc:sldMk cId="4004401110" sldId="263"/>
        </pc:sldMkLst>
        <pc:spChg chg="mod">
          <ac:chgData name="Zuzanna Borys" userId="S::zuzanna_borys@zs-lipiany.pl::e3a9f877-232a-499a-9e9b-3b75cbd3969e" providerId="AD" clId="Web-{4878391E-F0E0-4CE6-9ED6-C917E7543A32}" dt="2021-02-02T12:50:18.262" v="731" actId="20577"/>
          <ac:spMkLst>
            <pc:docMk/>
            <pc:sldMk cId="4004401110" sldId="263"/>
            <ac:spMk id="2" creationId="{6183FDC8-DE06-42F0-880D-51CCCCBFC7D5}"/>
          </ac:spMkLst>
        </pc:spChg>
      </pc:sldChg>
      <pc:sldChg chg="new del">
        <pc:chgData name="Zuzanna Borys" userId="S::zuzanna_borys@zs-lipiany.pl::e3a9f877-232a-499a-9e9b-3b75cbd3969e" providerId="AD" clId="Web-{4878391E-F0E0-4CE6-9ED6-C917E7543A32}" dt="2021-02-02T12:50:09.918" v="724"/>
        <pc:sldMkLst>
          <pc:docMk/>
          <pc:sldMk cId="4162557523" sldId="263"/>
        </pc:sldMkLst>
      </pc:sldChg>
      <pc:sldMasterChg chg="add del addSldLayout delSldLayout">
        <pc:chgData name="Zuzanna Borys" userId="S::zuzanna_borys@zs-lipiany.pl::e3a9f877-232a-499a-9e9b-3b75cbd3969e" providerId="AD" clId="Web-{4878391E-F0E0-4CE6-9ED6-C917E7543A32}" dt="2021-02-01T12:11:31.971" v="4"/>
        <pc:sldMasterMkLst>
          <pc:docMk/>
          <pc:sldMasterMk cId="3926633689" sldId="2147483648"/>
        </pc:sldMasterMkLst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1:31.971" v="4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replId addSldLayout delSldLayout">
        <pc:chgData name="Zuzanna Borys" userId="S::zuzanna_borys@zs-lipiany.pl::e3a9f877-232a-499a-9e9b-3b75cbd3969e" providerId="AD" clId="Web-{4878391E-F0E0-4CE6-9ED6-C917E7543A32}" dt="2021-02-01T12:11:31.924" v="3"/>
        <pc:sldMasterMkLst>
          <pc:docMk/>
          <pc:sldMasterMk cId="2730113685" sldId="2147483660"/>
        </pc:sldMasterMkLst>
        <pc:sldLayoutChg chg="add del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4004437482" sldId="2147483661"/>
          </pc:sldLayoutMkLst>
        </pc:sldLayoutChg>
        <pc:sldLayoutChg chg="add del replId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3090337485" sldId="2147483662"/>
          </pc:sldLayoutMkLst>
        </pc:sldLayoutChg>
        <pc:sldLayoutChg chg="add del replId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764556391" sldId="2147483663"/>
          </pc:sldLayoutMkLst>
        </pc:sldLayoutChg>
        <pc:sldLayoutChg chg="add del replId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468785106" sldId="2147483664"/>
          </pc:sldLayoutMkLst>
        </pc:sldLayoutChg>
        <pc:sldLayoutChg chg="add del replId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252720614" sldId="2147483665"/>
          </pc:sldLayoutMkLst>
        </pc:sldLayoutChg>
        <pc:sldLayoutChg chg="add del replId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1561328630" sldId="2147483666"/>
          </pc:sldLayoutMkLst>
        </pc:sldLayoutChg>
        <pc:sldLayoutChg chg="add del replId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2251939695" sldId="2147483667"/>
          </pc:sldLayoutMkLst>
        </pc:sldLayoutChg>
        <pc:sldLayoutChg chg="add del replId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1794658719" sldId="2147483668"/>
          </pc:sldLayoutMkLst>
        </pc:sldLayoutChg>
        <pc:sldLayoutChg chg="add del replId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1456132828" sldId="2147483669"/>
          </pc:sldLayoutMkLst>
        </pc:sldLayoutChg>
        <pc:sldLayoutChg chg="add del replId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2248286498" sldId="2147483670"/>
          </pc:sldLayoutMkLst>
        </pc:sldLayoutChg>
        <pc:sldLayoutChg chg="add del replId">
          <pc:chgData name="Zuzanna Borys" userId="S::zuzanna_borys@zs-lipiany.pl::e3a9f877-232a-499a-9e9b-3b75cbd3969e" providerId="AD" clId="Web-{4878391E-F0E0-4CE6-9ED6-C917E7543A32}" dt="2021-02-01T12:11:31.924" v="3"/>
          <pc:sldLayoutMkLst>
            <pc:docMk/>
            <pc:sldMasterMk cId="2730113685" sldId="2147483660"/>
            <pc:sldLayoutMk cId="3834045228" sldId="2147483671"/>
          </pc:sldLayoutMkLst>
        </pc:sldLayoutChg>
      </pc:sldMasterChg>
      <pc:sldMasterChg chg="add del addSldLayout delSldLayout">
        <pc:chgData name="Zuzanna Borys" userId="S::zuzanna_borys@zs-lipiany.pl::e3a9f877-232a-499a-9e9b-3b75cbd3969e" providerId="AD" clId="Web-{4878391E-F0E0-4CE6-9ED6-C917E7543A32}" dt="2021-02-01T12:12:54.661" v="35"/>
        <pc:sldMasterMkLst>
          <pc:docMk/>
          <pc:sldMasterMk cId="3478382189" sldId="2147483673"/>
        </pc:sldMasterMkLst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976375883" sldId="2147483662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1358943020" sldId="2147483663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348823307" sldId="2147483664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158568016" sldId="2147483665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315775912" sldId="2147483666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278532263" sldId="2147483667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2540495455" sldId="2147483668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1678331527" sldId="2147483669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666245622" sldId="2147483670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2218769259" sldId="2147483671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2:54.661" v="35"/>
          <pc:sldLayoutMkLst>
            <pc:docMk/>
            <pc:sldMasterMk cId="3478382189" sldId="2147483673"/>
            <pc:sldLayoutMk cId="4284072088" sldId="2147483672"/>
          </pc:sldLayoutMkLst>
        </pc:sldLayoutChg>
      </pc:sldMasterChg>
      <pc:sldMasterChg chg="add del addSldLayout delSldLayout">
        <pc:chgData name="Zuzanna Borys" userId="S::zuzanna_borys@zs-lipiany.pl::e3a9f877-232a-499a-9e9b-3b75cbd3969e" providerId="AD" clId="Web-{4878391E-F0E0-4CE6-9ED6-C917E7543A32}" dt="2021-02-01T12:13:19.238" v="42"/>
        <pc:sldMasterMkLst>
          <pc:docMk/>
          <pc:sldMasterMk cId="1955455928" sldId="2147483723"/>
        </pc:sldMasterMkLst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1903882158" sldId="2147483712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393684037" sldId="2147483713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2345710285" sldId="2147483714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3027585404" sldId="2147483715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2692865925" sldId="2147483716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2340692344" sldId="2147483717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2741942855" sldId="2147483718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1714415515" sldId="2147483719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561388591" sldId="2147483720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3259869343" sldId="2147483721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238" v="42"/>
          <pc:sldLayoutMkLst>
            <pc:docMk/>
            <pc:sldMasterMk cId="1955455928" sldId="2147483723"/>
            <pc:sldLayoutMk cId="2801168514" sldId="2147483722"/>
          </pc:sldLayoutMkLst>
        </pc:sldLayoutChg>
      </pc:sldMasterChg>
      <pc:sldMasterChg chg="add del addSldLayout delSldLayout">
        <pc:chgData name="Zuzanna Borys" userId="S::zuzanna_borys@zs-lipiany.pl::e3a9f877-232a-499a-9e9b-3b75cbd3969e" providerId="AD" clId="Web-{4878391E-F0E0-4CE6-9ED6-C917E7543A32}" dt="2021-02-01T12:13:15.097" v="39"/>
        <pc:sldMasterMkLst>
          <pc:docMk/>
          <pc:sldMasterMk cId="2368851659" sldId="2147483724"/>
        </pc:sldMasterMkLst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2457928005" sldId="2147483725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2371306005" sldId="2147483726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3946120331" sldId="2147483727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2258519395" sldId="2147483728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516744631" sldId="2147483729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1648764495" sldId="2147483730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3656891460" sldId="2147483731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4152039703" sldId="2147483732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2216211352" sldId="2147483733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714982265" sldId="2147483734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5.097" v="39"/>
          <pc:sldLayoutMkLst>
            <pc:docMk/>
            <pc:sldMasterMk cId="2368851659" sldId="2147483724"/>
            <pc:sldLayoutMk cId="3863511525" sldId="2147483735"/>
          </pc:sldLayoutMkLst>
        </pc:sldLayoutChg>
      </pc:sldMasterChg>
      <pc:sldMasterChg chg="add del addSldLayout delSldLayout">
        <pc:chgData name="Zuzanna Borys" userId="S::zuzanna_borys@zs-lipiany.pl::e3a9f877-232a-499a-9e9b-3b75cbd3969e" providerId="AD" clId="Web-{4878391E-F0E0-4CE6-9ED6-C917E7543A32}" dt="2021-02-01T12:13:19.176" v="41"/>
        <pc:sldMasterMkLst>
          <pc:docMk/>
          <pc:sldMasterMk cId="2830231010" sldId="2147483747"/>
        </pc:sldMasterMkLst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2930843101" sldId="2147483736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4051242684" sldId="2147483737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1877466946" sldId="2147483738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4123630254" sldId="2147483739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1413582225" sldId="2147483740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1019774335" sldId="2147483741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1452370943" sldId="2147483742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2686998173" sldId="2147483743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3138819910" sldId="2147483744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3989062819" sldId="2147483745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3:19.176" v="41"/>
          <pc:sldLayoutMkLst>
            <pc:docMk/>
            <pc:sldMasterMk cId="2830231010" sldId="2147483747"/>
            <pc:sldLayoutMk cId="3793504744" sldId="2147483746"/>
          </pc:sldLayoutMkLst>
        </pc:sldLayoutChg>
      </pc:sldMasterChg>
      <pc:sldMasterChg chg="add del addSldLayout delSldLayout">
        <pc:chgData name="Zuzanna Borys" userId="S::zuzanna_borys@zs-lipiany.pl::e3a9f877-232a-499a-9e9b-3b75cbd3969e" providerId="AD" clId="Web-{4878391E-F0E0-4CE6-9ED6-C917E7543A32}" dt="2021-02-01T12:14:29.395" v="49"/>
        <pc:sldMasterMkLst>
          <pc:docMk/>
          <pc:sldMasterMk cId="4119364351" sldId="2147483760"/>
        </pc:sldMasterMkLst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738414289" sldId="2147483749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350122474" sldId="2147483750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3516180390" sldId="2147483751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1297484349" sldId="2147483752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1383546777" sldId="2147483753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867197162" sldId="2147483754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2361700724" sldId="2147483755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2705514186" sldId="2147483756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3339441361" sldId="2147483757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4064011131" sldId="2147483758"/>
          </pc:sldLayoutMkLst>
        </pc:sldLayoutChg>
        <pc:sldLayoutChg chg="add del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4119364351" sldId="2147483760"/>
            <pc:sldLayoutMk cId="2651778780" sldId="2147483759"/>
          </pc:sldLayoutMkLst>
        </pc:sldLayoutChg>
      </pc:sldMasterChg>
      <pc:sldMasterChg chg="add addSldLayout">
        <pc:chgData name="Zuzanna Borys" userId="S::zuzanna_borys@zs-lipiany.pl::e3a9f877-232a-499a-9e9b-3b75cbd3969e" providerId="AD" clId="Web-{4878391E-F0E0-4CE6-9ED6-C917E7543A32}" dt="2021-02-01T12:14:29.395" v="49"/>
        <pc:sldMasterMkLst>
          <pc:docMk/>
          <pc:sldMasterMk cId="1643471074" sldId="2147483761"/>
        </pc:sldMasterMkLst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2660749681" sldId="2147483762"/>
          </pc:sldLayoutMkLst>
        </pc:sldLayoutChg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2792140867" sldId="2147483763"/>
          </pc:sldLayoutMkLst>
        </pc:sldLayoutChg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1456121468" sldId="2147483764"/>
          </pc:sldLayoutMkLst>
        </pc:sldLayoutChg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2769905136" sldId="2147483765"/>
          </pc:sldLayoutMkLst>
        </pc:sldLayoutChg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3239448357" sldId="2147483766"/>
          </pc:sldLayoutMkLst>
        </pc:sldLayoutChg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1050857867" sldId="2147483767"/>
          </pc:sldLayoutMkLst>
        </pc:sldLayoutChg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4209286657" sldId="2147483768"/>
          </pc:sldLayoutMkLst>
        </pc:sldLayoutChg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3516136429" sldId="2147483769"/>
          </pc:sldLayoutMkLst>
        </pc:sldLayoutChg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4225138572" sldId="2147483770"/>
          </pc:sldLayoutMkLst>
        </pc:sldLayoutChg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324341950" sldId="2147483771"/>
          </pc:sldLayoutMkLst>
        </pc:sldLayoutChg>
        <pc:sldLayoutChg chg="add">
          <pc:chgData name="Zuzanna Borys" userId="S::zuzanna_borys@zs-lipiany.pl::e3a9f877-232a-499a-9e9b-3b75cbd3969e" providerId="AD" clId="Web-{4878391E-F0E0-4CE6-9ED6-C917E7543A32}" dt="2021-02-01T12:14:29.395" v="49"/>
          <pc:sldLayoutMkLst>
            <pc:docMk/>
            <pc:sldMasterMk cId="1643471074" sldId="2147483761"/>
            <pc:sldLayoutMk cId="3515491745" sldId="2147483772"/>
          </pc:sldLayoutMkLst>
        </pc:sldLayoutChg>
      </pc:sldMasterChg>
    </pc:docChg>
  </pc:docChgLst>
  <pc:docChgLst>
    <pc:chgData name="Zuzanna Borys" userId="S::zuzanna_borys@zs-lipiany.pl::e3a9f877-232a-499a-9e9b-3b75cbd3969e" providerId="AD" clId="Web-{00B75A2F-C8C7-849B-8BF9-7020B1DDEE09}"/>
    <pc:docChg chg="modSld">
      <pc:chgData name="Zuzanna Borys" userId="S::zuzanna_borys@zs-lipiany.pl::e3a9f877-232a-499a-9e9b-3b75cbd3969e" providerId="AD" clId="Web-{00B75A2F-C8C7-849B-8BF9-7020B1DDEE09}" dt="2021-02-02T19:48:31.844" v="150"/>
      <pc:docMkLst>
        <pc:docMk/>
      </pc:docMkLst>
      <pc:sldChg chg="addSp delSp modSp">
        <pc:chgData name="Zuzanna Borys" userId="S::zuzanna_borys@zs-lipiany.pl::e3a9f877-232a-499a-9e9b-3b75cbd3969e" providerId="AD" clId="Web-{00B75A2F-C8C7-849B-8BF9-7020B1DDEE09}" dt="2021-02-02T19:48:31.844" v="150"/>
        <pc:sldMkLst>
          <pc:docMk/>
          <pc:sldMk cId="4273796511" sldId="259"/>
        </pc:sldMkLst>
        <pc:spChg chg="mod">
          <ac:chgData name="Zuzanna Borys" userId="S::zuzanna_borys@zs-lipiany.pl::e3a9f877-232a-499a-9e9b-3b75cbd3969e" providerId="AD" clId="Web-{00B75A2F-C8C7-849B-8BF9-7020B1DDEE09}" dt="2021-02-02T19:48:07.891" v="147" actId="20577"/>
          <ac:spMkLst>
            <pc:docMk/>
            <pc:sldMk cId="4273796511" sldId="259"/>
            <ac:spMk id="3" creationId="{3E5E3832-E581-4E0B-A8EE-DF78ECDD14AF}"/>
          </ac:spMkLst>
        </pc:spChg>
        <pc:picChg chg="add del mod">
          <ac:chgData name="Zuzanna Borys" userId="S::zuzanna_borys@zs-lipiany.pl::e3a9f877-232a-499a-9e9b-3b75cbd3969e" providerId="AD" clId="Web-{00B75A2F-C8C7-849B-8BF9-7020B1DDEE09}" dt="2021-02-02T19:48:31.844" v="150"/>
          <ac:picMkLst>
            <pc:docMk/>
            <pc:sldMk cId="4273796511" sldId="259"/>
            <ac:picMk id="4" creationId="{F969D3F8-5811-47C8-9731-6D2FC43D1CF1}"/>
          </ac:picMkLst>
        </pc:picChg>
      </pc:sldChg>
    </pc:docChg>
  </pc:docChgLst>
  <pc:docChgLst>
    <pc:chgData name="Zuzanna Borys" userId="S::zuzanna_borys@zs-lipiany.pl::e3a9f877-232a-499a-9e9b-3b75cbd3969e" providerId="AD" clId="Web-{0CC83BD7-3BDC-6FDE-49B1-C736BC27F902}"/>
    <pc:docChg chg="modSld">
      <pc:chgData name="Zuzanna Borys" userId="S::zuzanna_borys@zs-lipiany.pl::e3a9f877-232a-499a-9e9b-3b75cbd3969e" providerId="AD" clId="Web-{0CC83BD7-3BDC-6FDE-49B1-C736BC27F902}" dt="2021-02-04T08:43:08.486" v="41" actId="20577"/>
      <pc:docMkLst>
        <pc:docMk/>
      </pc:docMkLst>
      <pc:sldChg chg="modSp">
        <pc:chgData name="Zuzanna Borys" userId="S::zuzanna_borys@zs-lipiany.pl::e3a9f877-232a-499a-9e9b-3b75cbd3969e" providerId="AD" clId="Web-{0CC83BD7-3BDC-6FDE-49B1-C736BC27F902}" dt="2021-02-04T08:42:10.329" v="10" actId="20577"/>
        <pc:sldMkLst>
          <pc:docMk/>
          <pc:sldMk cId="3891850477" sldId="258"/>
        </pc:sldMkLst>
        <pc:spChg chg="mod">
          <ac:chgData name="Zuzanna Borys" userId="S::zuzanna_borys@zs-lipiany.pl::e3a9f877-232a-499a-9e9b-3b75cbd3969e" providerId="AD" clId="Web-{0CC83BD7-3BDC-6FDE-49B1-C736BC27F902}" dt="2021-02-04T08:42:10.329" v="10" actId="20577"/>
          <ac:spMkLst>
            <pc:docMk/>
            <pc:sldMk cId="3891850477" sldId="258"/>
            <ac:spMk id="3" creationId="{7EBD539D-3439-45D4-8C17-CB0AB621D9C1}"/>
          </ac:spMkLst>
        </pc:spChg>
      </pc:sldChg>
      <pc:sldChg chg="modSp">
        <pc:chgData name="Zuzanna Borys" userId="S::zuzanna_borys@zs-lipiany.pl::e3a9f877-232a-499a-9e9b-3b75cbd3969e" providerId="AD" clId="Web-{0CC83BD7-3BDC-6FDE-49B1-C736BC27F902}" dt="2021-02-04T08:43:08.486" v="41" actId="20577"/>
        <pc:sldMkLst>
          <pc:docMk/>
          <pc:sldMk cId="3095411079" sldId="261"/>
        </pc:sldMkLst>
        <pc:spChg chg="mod">
          <ac:chgData name="Zuzanna Borys" userId="S::zuzanna_borys@zs-lipiany.pl::e3a9f877-232a-499a-9e9b-3b75cbd3969e" providerId="AD" clId="Web-{0CC83BD7-3BDC-6FDE-49B1-C736BC27F902}" dt="2021-02-04T08:42:36.533" v="20" actId="1076"/>
          <ac:spMkLst>
            <pc:docMk/>
            <pc:sldMk cId="3095411079" sldId="261"/>
            <ac:spMk id="9" creationId="{80D09C26-5213-4694-9D16-F92771CF5F2A}"/>
          </ac:spMkLst>
        </pc:spChg>
        <pc:spChg chg="mod">
          <ac:chgData name="Zuzanna Borys" userId="S::zuzanna_borys@zs-lipiany.pl::e3a9f877-232a-499a-9e9b-3b75cbd3969e" providerId="AD" clId="Web-{0CC83BD7-3BDC-6FDE-49B1-C736BC27F902}" dt="2021-02-04T08:42:49.564" v="27" actId="14100"/>
          <ac:spMkLst>
            <pc:docMk/>
            <pc:sldMk cId="3095411079" sldId="261"/>
            <ac:spMk id="16" creationId="{2E74839C-C414-420E-B7A2-4F1FB96BC334}"/>
          </ac:spMkLst>
        </pc:spChg>
        <pc:spChg chg="mod">
          <ac:chgData name="Zuzanna Borys" userId="S::zuzanna_borys@zs-lipiany.pl::e3a9f877-232a-499a-9e9b-3b75cbd3969e" providerId="AD" clId="Web-{0CC83BD7-3BDC-6FDE-49B1-C736BC27F902}" dt="2021-02-04T08:42:56.564" v="33" actId="14100"/>
          <ac:spMkLst>
            <pc:docMk/>
            <pc:sldMk cId="3095411079" sldId="261"/>
            <ac:spMk id="18" creationId="{6894158A-BB73-44CB-86B6-7745CB7F0E5C}"/>
          </ac:spMkLst>
        </pc:spChg>
        <pc:spChg chg="mod">
          <ac:chgData name="Zuzanna Borys" userId="S::zuzanna_borys@zs-lipiany.pl::e3a9f877-232a-499a-9e9b-3b75cbd3969e" providerId="AD" clId="Web-{0CC83BD7-3BDC-6FDE-49B1-C736BC27F902}" dt="2021-02-04T08:43:08.486" v="41" actId="20577"/>
          <ac:spMkLst>
            <pc:docMk/>
            <pc:sldMk cId="3095411079" sldId="261"/>
            <ac:spMk id="35" creationId="{02925CB8-BF64-4D68-9B19-00560FE1C4E4}"/>
          </ac:spMkLst>
        </pc:spChg>
      </pc:sldChg>
    </pc:docChg>
  </pc:docChgLst>
  <pc:docChgLst>
    <pc:chgData name="Małgorzata Michalczyk" userId="S::m.michalczyk@zs-lipiany.pl::7afad764-66d3-45a9-b54b-7e2aa222a90d" providerId="AD" clId="Web-{8C095CA3-1B55-4200-9D96-29B4B02907C3}"/>
    <pc:docChg chg="addSld modSld">
      <pc:chgData name="Małgorzata Michalczyk" userId="S::m.michalczyk@zs-lipiany.pl::7afad764-66d3-45a9-b54b-7e2aa222a90d" providerId="AD" clId="Web-{8C095CA3-1B55-4200-9D96-29B4B02907C3}" dt="2021-02-19T12:00:43.928" v="8" actId="20577"/>
      <pc:docMkLst>
        <pc:docMk/>
      </pc:docMkLst>
      <pc:sldChg chg="modSp new">
        <pc:chgData name="Małgorzata Michalczyk" userId="S::m.michalczyk@zs-lipiany.pl::7afad764-66d3-45a9-b54b-7e2aa222a90d" providerId="AD" clId="Web-{8C095CA3-1B55-4200-9D96-29B4B02907C3}" dt="2021-02-19T12:00:43.928" v="8" actId="20577"/>
        <pc:sldMkLst>
          <pc:docMk/>
          <pc:sldMk cId="2621306498" sldId="264"/>
        </pc:sldMkLst>
        <pc:spChg chg="mod">
          <ac:chgData name="Małgorzata Michalczyk" userId="S::m.michalczyk@zs-lipiany.pl::7afad764-66d3-45a9-b54b-7e2aa222a90d" providerId="AD" clId="Web-{8C095CA3-1B55-4200-9D96-29B4B02907C3}" dt="2021-02-19T12:00:39.568" v="6" actId="20577"/>
          <ac:spMkLst>
            <pc:docMk/>
            <pc:sldMk cId="2621306498" sldId="264"/>
            <ac:spMk id="2" creationId="{D0B12C31-6EF8-49B2-8D13-0AAB6D37B31B}"/>
          </ac:spMkLst>
        </pc:spChg>
        <pc:spChg chg="mod">
          <ac:chgData name="Małgorzata Michalczyk" userId="S::m.michalczyk@zs-lipiany.pl::7afad764-66d3-45a9-b54b-7e2aa222a90d" providerId="AD" clId="Web-{8C095CA3-1B55-4200-9D96-29B4B02907C3}" dt="2021-02-19T12:00:43.928" v="8" actId="20577"/>
          <ac:spMkLst>
            <pc:docMk/>
            <pc:sldMk cId="2621306498" sldId="264"/>
            <ac:spMk id="3" creationId="{834867D3-BEF3-4B1B-B46A-9FF9E5D55B49}"/>
          </ac:spMkLst>
        </pc:spChg>
      </pc:sldChg>
    </pc:docChg>
  </pc:docChgLst>
  <pc:docChgLst>
    <pc:chgData name="Zuzanna Borys" userId="S::zuzanna_borys@zs-lipiany.pl::e3a9f877-232a-499a-9e9b-3b75cbd3969e" providerId="AD" clId="Web-{7201FA2D-D38E-6BCC-B6CB-B9413BB5FA5C}"/>
    <pc:docChg chg="modSld">
      <pc:chgData name="Zuzanna Borys" userId="S::zuzanna_borys@zs-lipiany.pl::e3a9f877-232a-499a-9e9b-3b75cbd3969e" providerId="AD" clId="Web-{7201FA2D-D38E-6BCC-B6CB-B9413BB5FA5C}" dt="2021-02-03T19:41:10.717" v="130" actId="1076"/>
      <pc:docMkLst>
        <pc:docMk/>
      </pc:docMkLst>
      <pc:sldChg chg="modSp">
        <pc:chgData name="Zuzanna Borys" userId="S::zuzanna_borys@zs-lipiany.pl::e3a9f877-232a-499a-9e9b-3b75cbd3969e" providerId="AD" clId="Web-{7201FA2D-D38E-6BCC-B6CB-B9413BB5FA5C}" dt="2021-02-03T19:37:42.151" v="87" actId="20577"/>
        <pc:sldMkLst>
          <pc:docMk/>
          <pc:sldMk cId="3177635746" sldId="257"/>
        </pc:sldMkLst>
        <pc:spChg chg="mod">
          <ac:chgData name="Zuzanna Borys" userId="S::zuzanna_borys@zs-lipiany.pl::e3a9f877-232a-499a-9e9b-3b75cbd3969e" providerId="AD" clId="Web-{7201FA2D-D38E-6BCC-B6CB-B9413BB5FA5C}" dt="2021-02-03T19:37:42.151" v="87" actId="20577"/>
          <ac:spMkLst>
            <pc:docMk/>
            <pc:sldMk cId="3177635746" sldId="257"/>
            <ac:spMk id="2" creationId="{4C158061-A249-4476-A0B7-58EA2A98E458}"/>
          </ac:spMkLst>
        </pc:spChg>
      </pc:sldChg>
      <pc:sldChg chg="addSp modSp mod setBg">
        <pc:chgData name="Zuzanna Borys" userId="S::zuzanna_borys@zs-lipiany.pl::e3a9f877-232a-499a-9e9b-3b75cbd3969e" providerId="AD" clId="Web-{7201FA2D-D38E-6BCC-B6CB-B9413BB5FA5C}" dt="2021-02-03T19:41:10.717" v="130" actId="1076"/>
        <pc:sldMkLst>
          <pc:docMk/>
          <pc:sldMk cId="4273796511" sldId="259"/>
        </pc:sldMkLst>
        <pc:spChg chg="mod">
          <ac:chgData name="Zuzanna Borys" userId="S::zuzanna_borys@zs-lipiany.pl::e3a9f877-232a-499a-9e9b-3b75cbd3969e" providerId="AD" clId="Web-{7201FA2D-D38E-6BCC-B6CB-B9413BB5FA5C}" dt="2021-02-03T19:40:31.419" v="124"/>
          <ac:spMkLst>
            <pc:docMk/>
            <pc:sldMk cId="4273796511" sldId="259"/>
            <ac:spMk id="2" creationId="{D446EA68-6D56-409D-93C4-4AD42BA23D69}"/>
          </ac:spMkLst>
        </pc:spChg>
        <pc:spChg chg="mod">
          <ac:chgData name="Zuzanna Borys" userId="S::zuzanna_borys@zs-lipiany.pl::e3a9f877-232a-499a-9e9b-3b75cbd3969e" providerId="AD" clId="Web-{7201FA2D-D38E-6BCC-B6CB-B9413BB5FA5C}" dt="2021-02-03T19:41:10.717" v="130" actId="1076"/>
          <ac:spMkLst>
            <pc:docMk/>
            <pc:sldMk cId="4273796511" sldId="259"/>
            <ac:spMk id="3" creationId="{3E5E3832-E581-4E0B-A8EE-DF78ECDD14AF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31.419" v="124"/>
          <ac:spMkLst>
            <pc:docMk/>
            <pc:sldMk cId="4273796511" sldId="259"/>
            <ac:spMk id="8" creationId="{5A0118C5-4F8D-4CF4-BADD-53FEACC6C42A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31.419" v="124"/>
          <ac:spMkLst>
            <pc:docMk/>
            <pc:sldMk cId="4273796511" sldId="259"/>
            <ac:spMk id="10" creationId="{F98F79A4-A6C7-4101-B1E9-27E05CB7CFA0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31.419" v="124"/>
          <ac:spMkLst>
            <pc:docMk/>
            <pc:sldMk cId="4273796511" sldId="259"/>
            <ac:spMk id="12" creationId="{31CE7A08-2184-4B99-ABC0-B40CD1D3F281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31.419" v="124"/>
          <ac:spMkLst>
            <pc:docMk/>
            <pc:sldMk cId="4273796511" sldId="259"/>
            <ac:spMk id="14" creationId="{79AFCB35-9C04-4524-A0B1-57FF6865D013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31.419" v="124"/>
          <ac:spMkLst>
            <pc:docMk/>
            <pc:sldMk cId="4273796511" sldId="259"/>
            <ac:spMk id="16" creationId="{D11AD2AD-0BA0-4DD3-8EEA-84686A0E718C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31.419" v="124"/>
          <ac:spMkLst>
            <pc:docMk/>
            <pc:sldMk cId="4273796511" sldId="259"/>
            <ac:spMk id="18" creationId="{9E5C5460-229E-46C8-A712-CC317985420F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31.419" v="124"/>
          <ac:spMkLst>
            <pc:docMk/>
            <pc:sldMk cId="4273796511" sldId="259"/>
            <ac:spMk id="20" creationId="{2552FC29-9118-466F-940E-80C84EFDF07B}"/>
          </ac:spMkLst>
        </pc:spChg>
        <pc:grpChg chg="add">
          <ac:chgData name="Zuzanna Borys" userId="S::zuzanna_borys@zs-lipiany.pl::e3a9f877-232a-499a-9e9b-3b75cbd3969e" providerId="AD" clId="Web-{7201FA2D-D38E-6BCC-B6CB-B9413BB5FA5C}" dt="2021-02-03T19:40:31.419" v="124"/>
          <ac:grpSpMkLst>
            <pc:docMk/>
            <pc:sldMk cId="4273796511" sldId="259"/>
            <ac:grpSpMk id="22" creationId="{0C156BF8-7FF7-440F-BE2B-417DFFE8BFA5}"/>
          </ac:grpSpMkLst>
        </pc:grpChg>
      </pc:sldChg>
      <pc:sldChg chg="addSp delSp modSp mod setBg">
        <pc:chgData name="Zuzanna Borys" userId="S::zuzanna_borys@zs-lipiany.pl::e3a9f877-232a-499a-9e9b-3b75cbd3969e" providerId="AD" clId="Web-{7201FA2D-D38E-6BCC-B6CB-B9413BB5FA5C}" dt="2021-02-03T19:40:03.013" v="123"/>
        <pc:sldMkLst>
          <pc:docMk/>
          <pc:sldMk cId="726493410" sldId="260"/>
        </pc:sldMkLst>
        <pc:spChg chg="mod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2" creationId="{67939CFD-3155-4D4B-BE53-4ADBDD9B97A8}"/>
          </ac:spMkLst>
        </pc:spChg>
        <pc:spChg chg="del mod">
          <ac:chgData name="Zuzanna Borys" userId="S::zuzanna_borys@zs-lipiany.pl::e3a9f877-232a-499a-9e9b-3b75cbd3969e" providerId="AD" clId="Web-{7201FA2D-D38E-6BCC-B6CB-B9413BB5FA5C}" dt="2021-02-03T19:36:30.400" v="82"/>
          <ac:spMkLst>
            <pc:docMk/>
            <pc:sldMk cId="726493410" sldId="260"/>
            <ac:spMk id="3" creationId="{2D3594FA-DEC0-44DC-A9B0-11A2357297BC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8" creationId="{5A0118C5-4F8D-4CF4-BADD-53FEACC6C42A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10" creationId="{F98F79A4-A6C7-4101-B1E9-27E05CB7CFA0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12" creationId="{31CE7A08-2184-4B99-ABC0-B40CD1D3F281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14" creationId="{79AFCB35-9C04-4524-A0B1-57FF6865D013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16" creationId="{D11AD2AD-0BA0-4DD3-8EEA-84686A0E718C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18" creationId="{9E5C5460-229E-46C8-A712-CC317985420F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20" creationId="{2552FC29-9118-466F-940E-80C84EFDF07B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41" creationId="{7D6BF779-0B8C-4CC2-9268-9506AD0C5331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43" creationId="{8B646C36-EEEC-4D52-8E8E-206F4CD8A3DA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49" creationId="{8258443E-B333-44F4-8D49-1EAB1C1A4613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58" creationId="{4FB204DF-284E-45F6-A017-79A4DF57BCCB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60" creationId="{EB8560A9-B281-46EB-A304-1E4A5A00D6A9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62" creationId="{4D1A5E71-B6B6-486A-8CDC-C7ABD9B903F6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40:03.013" v="123"/>
          <ac:spMkLst>
            <pc:docMk/>
            <pc:sldMk cId="726493410" sldId="260"/>
            <ac:spMk id="64" creationId="{667882DD-56E8-460E-99D5-86E71982D5AB}"/>
          </ac:spMkLst>
        </pc:spChg>
        <pc:grpChg chg="add del">
          <ac:chgData name="Zuzanna Borys" userId="S::zuzanna_borys@zs-lipiany.pl::e3a9f877-232a-499a-9e9b-3b75cbd3969e" providerId="AD" clId="Web-{7201FA2D-D38E-6BCC-B6CB-B9413BB5FA5C}" dt="2021-02-03T19:40:03.013" v="123"/>
          <ac:grpSpMkLst>
            <pc:docMk/>
            <pc:sldMk cId="726493410" sldId="260"/>
            <ac:grpSpMk id="22" creationId="{0C156BF8-7FF7-440F-BE2B-417DFFE8BFA5}"/>
          </ac:grpSpMkLst>
        </pc:grpChg>
        <pc:grpChg chg="add">
          <ac:chgData name="Zuzanna Borys" userId="S::zuzanna_borys@zs-lipiany.pl::e3a9f877-232a-499a-9e9b-3b75cbd3969e" providerId="AD" clId="Web-{7201FA2D-D38E-6BCC-B6CB-B9413BB5FA5C}" dt="2021-02-03T19:40:03.013" v="123"/>
          <ac:grpSpMkLst>
            <pc:docMk/>
            <pc:sldMk cId="726493410" sldId="260"/>
            <ac:grpSpMk id="34" creationId="{8A351602-3772-4279-B0D3-A523F6F6EAB3}"/>
          </ac:grpSpMkLst>
        </pc:grpChg>
        <pc:grpChg chg="add">
          <ac:chgData name="Zuzanna Borys" userId="S::zuzanna_borys@zs-lipiany.pl::e3a9f877-232a-499a-9e9b-3b75cbd3969e" providerId="AD" clId="Web-{7201FA2D-D38E-6BCC-B6CB-B9413BB5FA5C}" dt="2021-02-03T19:40:03.013" v="123"/>
          <ac:grpSpMkLst>
            <pc:docMk/>
            <pc:sldMk cId="726493410" sldId="260"/>
            <ac:grpSpMk id="45" creationId="{B2EBBF56-923D-48A7-9F8F-86E33CFA3EF9}"/>
          </ac:grpSpMkLst>
        </pc:grpChg>
        <pc:grpChg chg="add">
          <ac:chgData name="Zuzanna Borys" userId="S::zuzanna_borys@zs-lipiany.pl::e3a9f877-232a-499a-9e9b-3b75cbd3969e" providerId="AD" clId="Web-{7201FA2D-D38E-6BCC-B6CB-B9413BB5FA5C}" dt="2021-02-03T19:40:03.013" v="123"/>
          <ac:grpSpMkLst>
            <pc:docMk/>
            <pc:sldMk cId="726493410" sldId="260"/>
            <ac:grpSpMk id="51" creationId="{FB9739EB-7F66-433D-841F-AB3CD18700B7}"/>
          </ac:grpSpMkLst>
        </pc:grpChg>
        <pc:graphicFrameChg chg="add mod modGraphic">
          <ac:chgData name="Zuzanna Borys" userId="S::zuzanna_borys@zs-lipiany.pl::e3a9f877-232a-499a-9e9b-3b75cbd3969e" providerId="AD" clId="Web-{7201FA2D-D38E-6BCC-B6CB-B9413BB5FA5C}" dt="2021-02-03T19:40:02.809" v="122" actId="20577"/>
          <ac:graphicFrameMkLst>
            <pc:docMk/>
            <pc:sldMk cId="726493410" sldId="260"/>
            <ac:graphicFrameMk id="29" creationId="{665629D4-4E1F-4B71-885B-8F61E0844EA3}"/>
          </ac:graphicFrameMkLst>
        </pc:graphicFrameChg>
      </pc:sldChg>
      <pc:sldChg chg="addSp delSp modSp">
        <pc:chgData name="Zuzanna Borys" userId="S::zuzanna_borys@zs-lipiany.pl::e3a9f877-232a-499a-9e9b-3b75cbd3969e" providerId="AD" clId="Web-{7201FA2D-D38E-6BCC-B6CB-B9413BB5FA5C}" dt="2021-02-03T16:22:05.887" v="0"/>
        <pc:sldMkLst>
          <pc:docMk/>
          <pc:sldMk cId="1707136429" sldId="262"/>
        </pc:sldMkLst>
        <pc:spChg chg="mod">
          <ac:chgData name="Zuzanna Borys" userId="S::zuzanna_borys@zs-lipiany.pl::e3a9f877-232a-499a-9e9b-3b75cbd3969e" providerId="AD" clId="Web-{7201FA2D-D38E-6BCC-B6CB-B9413BB5FA5C}" dt="2021-02-03T16:22:05.887" v="0"/>
          <ac:spMkLst>
            <pc:docMk/>
            <pc:sldMk cId="1707136429" sldId="262"/>
            <ac:spMk id="2" creationId="{FC931C6E-F592-49F6-B3E3-1BCE0F701312}"/>
          </ac:spMkLst>
        </pc:spChg>
        <pc:spChg chg="del">
          <ac:chgData name="Zuzanna Borys" userId="S::zuzanna_borys@zs-lipiany.pl::e3a9f877-232a-499a-9e9b-3b75cbd3969e" providerId="AD" clId="Web-{7201FA2D-D38E-6BCC-B6CB-B9413BB5FA5C}" dt="2021-02-03T16:22:05.887" v="0"/>
          <ac:spMkLst>
            <pc:docMk/>
            <pc:sldMk cId="1707136429" sldId="262"/>
            <ac:spMk id="38" creationId="{E5F17139-31EE-46AC-B04F-DBBD852DD6CB}"/>
          </ac:spMkLst>
        </pc:spChg>
        <pc:spChg chg="del">
          <ac:chgData name="Zuzanna Borys" userId="S::zuzanna_borys@zs-lipiany.pl::e3a9f877-232a-499a-9e9b-3b75cbd3969e" providerId="AD" clId="Web-{7201FA2D-D38E-6BCC-B6CB-B9413BB5FA5C}" dt="2021-02-03T16:22:05.887" v="0"/>
          <ac:spMkLst>
            <pc:docMk/>
            <pc:sldMk cId="1707136429" sldId="262"/>
            <ac:spMk id="49" creationId="{89D16701-DA76-4F72-BB63-E2C3FFBDFE0F}"/>
          </ac:spMkLst>
        </pc:spChg>
        <pc:spChg chg="del">
          <ac:chgData name="Zuzanna Borys" userId="S::zuzanna_borys@zs-lipiany.pl::e3a9f877-232a-499a-9e9b-3b75cbd3969e" providerId="AD" clId="Web-{7201FA2D-D38E-6BCC-B6CB-B9413BB5FA5C}" dt="2021-02-03T16:22:05.887" v="0"/>
          <ac:spMkLst>
            <pc:docMk/>
            <pc:sldMk cId="1707136429" sldId="262"/>
            <ac:spMk id="50" creationId="{1CC28BE1-9DC6-43FE-9582-39F091098D77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6:22:05.887" v="0"/>
          <ac:spMkLst>
            <pc:docMk/>
            <pc:sldMk cId="1707136429" sldId="262"/>
            <ac:spMk id="61" creationId="{5A0118C5-4F8D-4CF4-BADD-53FEACC6C42A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6:22:05.887" v="0"/>
          <ac:spMkLst>
            <pc:docMk/>
            <pc:sldMk cId="1707136429" sldId="262"/>
            <ac:spMk id="67" creationId="{CAEBFCD5-5356-4326-8D39-8235A46CD7B2}"/>
          </ac:spMkLst>
        </pc:spChg>
        <pc:grpChg chg="del">
          <ac:chgData name="Zuzanna Borys" userId="S::zuzanna_borys@zs-lipiany.pl::e3a9f877-232a-499a-9e9b-3b75cbd3969e" providerId="AD" clId="Web-{7201FA2D-D38E-6BCC-B6CB-B9413BB5FA5C}" dt="2021-02-03T16:22:05.887" v="0"/>
          <ac:grpSpMkLst>
            <pc:docMk/>
            <pc:sldMk cId="1707136429" sldId="262"/>
            <ac:grpSpMk id="43" creationId="{7CF625D3-71A3-4F30-A096-8EF334E959D0}"/>
          </ac:grpSpMkLst>
        </pc:grpChg>
        <pc:grpChg chg="del">
          <ac:chgData name="Zuzanna Borys" userId="S::zuzanna_borys@zs-lipiany.pl::e3a9f877-232a-499a-9e9b-3b75cbd3969e" providerId="AD" clId="Web-{7201FA2D-D38E-6BCC-B6CB-B9413BB5FA5C}" dt="2021-02-03T16:22:05.887" v="0"/>
          <ac:grpSpMkLst>
            <pc:docMk/>
            <pc:sldMk cId="1707136429" sldId="262"/>
            <ac:grpSpMk id="46" creationId="{A8630B61-2CB6-4E0C-90A1-05A307F9CD6E}"/>
          </ac:grpSpMkLst>
        </pc:grpChg>
        <pc:grpChg chg="del">
          <ac:chgData name="Zuzanna Borys" userId="S::zuzanna_borys@zs-lipiany.pl::e3a9f877-232a-499a-9e9b-3b75cbd3969e" providerId="AD" clId="Web-{7201FA2D-D38E-6BCC-B6CB-B9413BB5FA5C}" dt="2021-02-03T16:22:05.887" v="0"/>
          <ac:grpSpMkLst>
            <pc:docMk/>
            <pc:sldMk cId="1707136429" sldId="262"/>
            <ac:grpSpMk id="51" creationId="{AF9AF3F3-CE0C-4125-BDD7-346487FA0B40}"/>
          </ac:grpSpMkLst>
        </pc:grpChg>
        <pc:grpChg chg="add">
          <ac:chgData name="Zuzanna Borys" userId="S::zuzanna_borys@zs-lipiany.pl::e3a9f877-232a-499a-9e9b-3b75cbd3969e" providerId="AD" clId="Web-{7201FA2D-D38E-6BCC-B6CB-B9413BB5FA5C}" dt="2021-02-03T16:22:05.887" v="0"/>
          <ac:grpSpMkLst>
            <pc:docMk/>
            <pc:sldMk cId="1707136429" sldId="262"/>
            <ac:grpSpMk id="63" creationId="{134CC3FF-7AA4-46F4-8B24-2F9383D86DBD}"/>
          </ac:grpSpMkLst>
        </pc:grpChg>
        <pc:grpChg chg="add">
          <ac:chgData name="Zuzanna Borys" userId="S::zuzanna_borys@zs-lipiany.pl::e3a9f877-232a-499a-9e9b-3b75cbd3969e" providerId="AD" clId="Web-{7201FA2D-D38E-6BCC-B6CB-B9413BB5FA5C}" dt="2021-02-03T16:22:05.887" v="0"/>
          <ac:grpSpMkLst>
            <pc:docMk/>
            <pc:sldMk cId="1707136429" sldId="262"/>
            <ac:grpSpMk id="69" creationId="{5F2AA49C-5AC0-41C7-BFAF-74B8D8293C8F}"/>
          </ac:grpSpMkLst>
        </pc:grpChg>
        <pc:grpChg chg="add">
          <ac:chgData name="Zuzanna Borys" userId="S::zuzanna_borys@zs-lipiany.pl::e3a9f877-232a-499a-9e9b-3b75cbd3969e" providerId="AD" clId="Web-{7201FA2D-D38E-6BCC-B6CB-B9413BB5FA5C}" dt="2021-02-03T16:22:05.887" v="0"/>
          <ac:grpSpMkLst>
            <pc:docMk/>
            <pc:sldMk cId="1707136429" sldId="262"/>
            <ac:grpSpMk id="84" creationId="{BB32367D-C4F2-49D5-A586-298C7CA821B0}"/>
          </ac:grpSpMkLst>
        </pc:grpChg>
        <pc:graphicFrameChg chg="mod modGraphic">
          <ac:chgData name="Zuzanna Borys" userId="S::zuzanna_borys@zs-lipiany.pl::e3a9f877-232a-499a-9e9b-3b75cbd3969e" providerId="AD" clId="Web-{7201FA2D-D38E-6BCC-B6CB-B9413BB5FA5C}" dt="2021-02-03T16:22:05.887" v="0"/>
          <ac:graphicFrameMkLst>
            <pc:docMk/>
            <pc:sldMk cId="1707136429" sldId="262"/>
            <ac:graphicFrameMk id="56" creationId="{F8C69A24-701D-4F92-A681-E20B12046CC9}"/>
          </ac:graphicFrameMkLst>
        </pc:graphicFrameChg>
      </pc:sldChg>
      <pc:sldChg chg="addSp delSp modSp mod setBg">
        <pc:chgData name="Zuzanna Borys" userId="S::zuzanna_borys@zs-lipiany.pl::e3a9f877-232a-499a-9e9b-3b75cbd3969e" providerId="AD" clId="Web-{7201FA2D-D38E-6BCC-B6CB-B9413BB5FA5C}" dt="2021-02-03T19:32:25.178" v="24"/>
        <pc:sldMkLst>
          <pc:docMk/>
          <pc:sldMk cId="4004401110" sldId="263"/>
        </pc:sldMkLst>
        <pc:spChg chg="mod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" creationId="{6183FDC8-DE06-42F0-880D-51CCCCBFC7D5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6:29:24.768" v="12"/>
          <ac:spMkLst>
            <pc:docMk/>
            <pc:sldMk cId="4004401110" sldId="263"/>
            <ac:spMk id="15" creationId="{7D6BF779-0B8C-4CC2-9268-9506AD0C5331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6:29:24.768" v="12"/>
          <ac:spMkLst>
            <pc:docMk/>
            <pc:sldMk cId="4004401110" sldId="263"/>
            <ac:spMk id="17" creationId="{489B7BFD-8F45-4093-AD9C-91B15B0503D9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6:29:24.768" v="12"/>
          <ac:spMkLst>
            <pc:docMk/>
            <pc:sldMk cId="4004401110" sldId="263"/>
            <ac:spMk id="19" creationId="{4D4C00DC-4DC6-4CD2-9E31-F17E6CEBC5A6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6:29:24.768" v="12"/>
          <ac:spMkLst>
            <pc:docMk/>
            <pc:sldMk cId="4004401110" sldId="263"/>
            <ac:spMk id="21" creationId="{A499C65A-9B02-4D7F-BD68-CD38D880551F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177" creationId="{7D6BF779-0B8C-4CC2-9268-9506AD0C5331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179" creationId="{8B646C36-EEEC-4D52-8E8E-206F4CD8A3DA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185" creationId="{8258443E-B333-44F4-8D49-1EAB1C1A4613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6:30:38.941" v="18"/>
          <ac:spMkLst>
            <pc:docMk/>
            <pc:sldMk cId="4004401110" sldId="263"/>
            <ac:spMk id="208" creationId="{7D6BF779-0B8C-4CC2-9268-9506AD0C5331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6:30:38.941" v="18"/>
          <ac:spMkLst>
            <pc:docMk/>
            <pc:sldMk cId="4004401110" sldId="263"/>
            <ac:spMk id="210" creationId="{489B7BFD-8F45-4093-AD9C-91B15B0503D9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6:30:38.941" v="18"/>
          <ac:spMkLst>
            <pc:docMk/>
            <pc:sldMk cId="4004401110" sldId="263"/>
            <ac:spMk id="212" creationId="{4D4C00DC-4DC6-4CD2-9E31-F17E6CEBC5A6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6:30:38.941" v="18"/>
          <ac:spMkLst>
            <pc:docMk/>
            <pc:sldMk cId="4004401110" sldId="263"/>
            <ac:spMk id="214" creationId="{A499C65A-9B02-4D7F-BD68-CD38D880551F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58" creationId="{7D6BF779-0B8C-4CC2-9268-9506AD0C5331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60" creationId="{3A397E3E-B90C-4D82-BAAA-36F7AC6A4565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62" creationId="{2C1D3151-5F97-4860-B56C-C98BD62CC255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64" creationId="{287DFBF2-49F6-42E9-A0A3-263E1B29EEA2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66" creationId="{8CF5E676-CA04-4CED-9F1E-5026ED66E66D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68" creationId="{C084923C-448A-46B2-AFC6-DA8BCDAAAA4E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70" creationId="{E16C8D8F-10E9-4498-ABDB-0F923F8B6837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72" creationId="{1E5A83E3-8A11-4492-BB6E-F5F2240316FB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74" creationId="{8DE96824-E506-4448-8704-5EC7BF7BC51B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76" creationId="{4D1A5E71-B6B6-486A-8CDC-C7ABD9B903F6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78" creationId="{A2B5CBEA-F125-49B6-8335-227C325B112B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80" creationId="{8D5FEEA0-2150-4CF8-BFBE-E1CE7B1A2A22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89" creationId="{4FB204DF-284E-45F6-A017-79A4DF57BCCB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91" creationId="{35BEC8E5-2B02-4F67-8747-30EB3C1BA22C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293" creationId="{DA3820AF-2A30-4E60-818E-56DDA937A5D4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305" creationId="{4FB204DF-284E-45F6-A017-79A4DF57BCCB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307" creationId="{EB8560A9-B281-46EB-A304-1E4A5A00D6A9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309" creationId="{4D1A5E71-B6B6-486A-8CDC-C7ABD9B903F6}"/>
          </ac:spMkLst>
        </pc:spChg>
        <pc:spChg chg="add">
          <ac:chgData name="Zuzanna Borys" userId="S::zuzanna_borys@zs-lipiany.pl::e3a9f877-232a-499a-9e9b-3b75cbd3969e" providerId="AD" clId="Web-{7201FA2D-D38E-6BCC-B6CB-B9413BB5FA5C}" dt="2021-02-03T19:32:25.178" v="24"/>
          <ac:spMkLst>
            <pc:docMk/>
            <pc:sldMk cId="4004401110" sldId="263"/>
            <ac:spMk id="311" creationId="{667882DD-56E8-460E-99D5-86E71982D5AB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1:17.849" v="21"/>
          <ac:spMkLst>
            <pc:docMk/>
            <pc:sldMk cId="4004401110" sldId="263"/>
            <ac:spMk id="401" creationId="{7D6BF779-0B8C-4CC2-9268-9506AD0C5331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1:17.849" v="21"/>
          <ac:spMkLst>
            <pc:docMk/>
            <pc:sldMk cId="4004401110" sldId="263"/>
            <ac:spMk id="403" creationId="{489B7BFD-8F45-4093-AD9C-91B15B0503D9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1:17.849" v="21"/>
          <ac:spMkLst>
            <pc:docMk/>
            <pc:sldMk cId="4004401110" sldId="263"/>
            <ac:spMk id="405" creationId="{4D4C00DC-4DC6-4CD2-9E31-F17E6CEBC5A6}"/>
          </ac:spMkLst>
        </pc:spChg>
        <pc:spChg chg="add del">
          <ac:chgData name="Zuzanna Borys" userId="S::zuzanna_borys@zs-lipiany.pl::e3a9f877-232a-499a-9e9b-3b75cbd3969e" providerId="AD" clId="Web-{7201FA2D-D38E-6BCC-B6CB-B9413BB5FA5C}" dt="2021-02-03T19:31:17.849" v="21"/>
          <ac:spMkLst>
            <pc:docMk/>
            <pc:sldMk cId="4004401110" sldId="263"/>
            <ac:spMk id="407" creationId="{A499C65A-9B02-4D7F-BD68-CD38D880551F}"/>
          </ac:spMkLst>
        </pc:spChg>
        <pc:grpChg chg="add del">
          <ac:chgData name="Zuzanna Borys" userId="S::zuzanna_borys@zs-lipiany.pl::e3a9f877-232a-499a-9e9b-3b75cbd3969e" providerId="AD" clId="Web-{7201FA2D-D38E-6BCC-B6CB-B9413BB5FA5C}" dt="2021-02-03T16:29:24.768" v="12"/>
          <ac:grpSpMkLst>
            <pc:docMk/>
            <pc:sldMk cId="4004401110" sldId="263"/>
            <ac:grpSpMk id="8" creationId="{8A351602-3772-4279-B0D3-A523F6F6EAB3}"/>
          </ac:grpSpMkLst>
        </pc:grpChg>
        <pc:grpChg chg="add del">
          <ac:chgData name="Zuzanna Borys" userId="S::zuzanna_borys@zs-lipiany.pl::e3a9f877-232a-499a-9e9b-3b75cbd3969e" providerId="AD" clId="Web-{7201FA2D-D38E-6BCC-B6CB-B9413BB5FA5C}" dt="2021-02-03T16:29:24.768" v="12"/>
          <ac:grpSpMkLst>
            <pc:docMk/>
            <pc:sldMk cId="4004401110" sldId="263"/>
            <ac:grpSpMk id="23" creationId="{66FB5A75-BDE2-4F12-A95B-C48788A7685C}"/>
          </ac:grpSpMkLst>
        </pc:grpChg>
        <pc:grpChg chg="add del">
          <ac:chgData name="Zuzanna Borys" userId="S::zuzanna_borys@zs-lipiany.pl::e3a9f877-232a-499a-9e9b-3b75cbd3969e" providerId="AD" clId="Web-{7201FA2D-D38E-6BCC-B6CB-B9413BB5FA5C}" dt="2021-02-03T16:29:24.768" v="12"/>
          <ac:grpSpMkLst>
            <pc:docMk/>
            <pc:sldMk cId="4004401110" sldId="263"/>
            <ac:grpSpMk id="27" creationId="{1F4896D7-5AD0-4505-BCCD-82262CFEE2E1}"/>
          </ac:grpSpMkLst>
        </pc:grpChg>
        <pc:grpChg chg="add">
          <ac:chgData name="Zuzanna Borys" userId="S::zuzanna_borys@zs-lipiany.pl::e3a9f877-232a-499a-9e9b-3b75cbd3969e" providerId="AD" clId="Web-{7201FA2D-D38E-6BCC-B6CB-B9413BB5FA5C}" dt="2021-02-03T19:32:25.178" v="24"/>
          <ac:grpSpMkLst>
            <pc:docMk/>
            <pc:sldMk cId="4004401110" sldId="263"/>
            <ac:grpSpMk id="170" creationId="{8A351602-3772-4279-B0D3-A523F6F6EAB3}"/>
          </ac:grpSpMkLst>
        </pc:grpChg>
        <pc:grpChg chg="add">
          <ac:chgData name="Zuzanna Borys" userId="S::zuzanna_borys@zs-lipiany.pl::e3a9f877-232a-499a-9e9b-3b75cbd3969e" providerId="AD" clId="Web-{7201FA2D-D38E-6BCC-B6CB-B9413BB5FA5C}" dt="2021-02-03T19:32:25.178" v="24"/>
          <ac:grpSpMkLst>
            <pc:docMk/>
            <pc:sldMk cId="4004401110" sldId="263"/>
            <ac:grpSpMk id="181" creationId="{B2EBBF56-923D-48A7-9F8F-86E33CFA3EF9}"/>
          </ac:grpSpMkLst>
        </pc:grpChg>
        <pc:grpChg chg="add">
          <ac:chgData name="Zuzanna Borys" userId="S::zuzanna_borys@zs-lipiany.pl::e3a9f877-232a-499a-9e9b-3b75cbd3969e" providerId="AD" clId="Web-{7201FA2D-D38E-6BCC-B6CB-B9413BB5FA5C}" dt="2021-02-03T19:32:25.178" v="24"/>
          <ac:grpSpMkLst>
            <pc:docMk/>
            <pc:sldMk cId="4004401110" sldId="263"/>
            <ac:grpSpMk id="187" creationId="{FB9739EB-7F66-433D-841F-AB3CD18700B7}"/>
          </ac:grpSpMkLst>
        </pc:grpChg>
        <pc:grpChg chg="add del">
          <ac:chgData name="Zuzanna Borys" userId="S::zuzanna_borys@zs-lipiany.pl::e3a9f877-232a-499a-9e9b-3b75cbd3969e" providerId="AD" clId="Web-{7201FA2D-D38E-6BCC-B6CB-B9413BB5FA5C}" dt="2021-02-03T16:30:38.941" v="18"/>
          <ac:grpSpMkLst>
            <pc:docMk/>
            <pc:sldMk cId="4004401110" sldId="263"/>
            <ac:grpSpMk id="201" creationId="{8A351602-3772-4279-B0D3-A523F6F6EAB3}"/>
          </ac:grpSpMkLst>
        </pc:grpChg>
        <pc:grpChg chg="add del">
          <ac:chgData name="Zuzanna Borys" userId="S::zuzanna_borys@zs-lipiany.pl::e3a9f877-232a-499a-9e9b-3b75cbd3969e" providerId="AD" clId="Web-{7201FA2D-D38E-6BCC-B6CB-B9413BB5FA5C}" dt="2021-02-03T16:30:38.941" v="18"/>
          <ac:grpSpMkLst>
            <pc:docMk/>
            <pc:sldMk cId="4004401110" sldId="263"/>
            <ac:grpSpMk id="216" creationId="{66FB5A75-BDE2-4F12-A95B-C48788A7685C}"/>
          </ac:grpSpMkLst>
        </pc:grpChg>
        <pc:grpChg chg="add del">
          <ac:chgData name="Zuzanna Borys" userId="S::zuzanna_borys@zs-lipiany.pl::e3a9f877-232a-499a-9e9b-3b75cbd3969e" providerId="AD" clId="Web-{7201FA2D-D38E-6BCC-B6CB-B9413BB5FA5C}" dt="2021-02-03T16:30:38.941" v="18"/>
          <ac:grpSpMkLst>
            <pc:docMk/>
            <pc:sldMk cId="4004401110" sldId="263"/>
            <ac:grpSpMk id="220" creationId="{1F4896D7-5AD0-4505-BCCD-82262CFEE2E1}"/>
          </ac:grpSpMkLst>
        </pc:grpChg>
        <pc:grpChg chg="add del">
          <ac:chgData name="Zuzanna Borys" userId="S::zuzanna_borys@zs-lipiany.pl::e3a9f877-232a-499a-9e9b-3b75cbd3969e" providerId="AD" clId="Web-{7201FA2D-D38E-6BCC-B6CB-B9413BB5FA5C}" dt="2021-02-03T19:32:25.178" v="24"/>
          <ac:grpSpMkLst>
            <pc:docMk/>
            <pc:sldMk cId="4004401110" sldId="263"/>
            <ac:grpSpMk id="251" creationId="{8A351602-3772-4279-B0D3-A523F6F6EAB3}"/>
          </ac:grpSpMkLst>
        </pc:grpChg>
        <pc:grpChg chg="add del">
          <ac:chgData name="Zuzanna Borys" userId="S::zuzanna_borys@zs-lipiany.pl::e3a9f877-232a-499a-9e9b-3b75cbd3969e" providerId="AD" clId="Web-{7201FA2D-D38E-6BCC-B6CB-B9413BB5FA5C}" dt="2021-02-03T19:32:25.178" v="24"/>
          <ac:grpSpMkLst>
            <pc:docMk/>
            <pc:sldMk cId="4004401110" sldId="263"/>
            <ac:grpSpMk id="282" creationId="{FB9739EB-7F66-433D-841F-AB3CD18700B7}"/>
          </ac:grpSpMkLst>
        </pc:grpChg>
        <pc:grpChg chg="add del">
          <ac:chgData name="Zuzanna Borys" userId="S::zuzanna_borys@zs-lipiany.pl::e3a9f877-232a-499a-9e9b-3b75cbd3969e" providerId="AD" clId="Web-{7201FA2D-D38E-6BCC-B6CB-B9413BB5FA5C}" dt="2021-02-03T19:31:17.849" v="21"/>
          <ac:grpSpMkLst>
            <pc:docMk/>
            <pc:sldMk cId="4004401110" sldId="263"/>
            <ac:grpSpMk id="394" creationId="{8A351602-3772-4279-B0D3-A523F6F6EAB3}"/>
          </ac:grpSpMkLst>
        </pc:grpChg>
        <pc:grpChg chg="add del">
          <ac:chgData name="Zuzanna Borys" userId="S::zuzanna_borys@zs-lipiany.pl::e3a9f877-232a-499a-9e9b-3b75cbd3969e" providerId="AD" clId="Web-{7201FA2D-D38E-6BCC-B6CB-B9413BB5FA5C}" dt="2021-02-03T19:31:17.849" v="21"/>
          <ac:grpSpMkLst>
            <pc:docMk/>
            <pc:sldMk cId="4004401110" sldId="263"/>
            <ac:grpSpMk id="409" creationId="{66FB5A75-BDE2-4F12-A95B-C48788A7685C}"/>
          </ac:grpSpMkLst>
        </pc:grpChg>
        <pc:grpChg chg="add del">
          <ac:chgData name="Zuzanna Borys" userId="S::zuzanna_borys@zs-lipiany.pl::e3a9f877-232a-499a-9e9b-3b75cbd3969e" providerId="AD" clId="Web-{7201FA2D-D38E-6BCC-B6CB-B9413BB5FA5C}" dt="2021-02-03T19:31:17.849" v="21"/>
          <ac:grpSpMkLst>
            <pc:docMk/>
            <pc:sldMk cId="4004401110" sldId="263"/>
            <ac:grpSpMk id="413" creationId="{1F4896D7-5AD0-4505-BCCD-82262CFEE2E1}"/>
          </ac:grpSpMkLst>
        </pc:grpChg>
        <pc:picChg chg="add del mod">
          <ac:chgData name="Zuzanna Borys" userId="S::zuzanna_borys@zs-lipiany.pl::e3a9f877-232a-499a-9e9b-3b75cbd3969e" providerId="AD" clId="Web-{7201FA2D-D38E-6BCC-B6CB-B9413BB5FA5C}" dt="2021-02-03T16:29:13.831" v="9"/>
          <ac:picMkLst>
            <pc:docMk/>
            <pc:sldMk cId="4004401110" sldId="263"/>
            <ac:picMk id="3" creationId="{35466B18-4F35-4864-82C0-DB316D297E62}"/>
          </ac:picMkLst>
        </pc:picChg>
        <pc:picChg chg="add del mod">
          <ac:chgData name="Zuzanna Borys" userId="S::zuzanna_borys@zs-lipiany.pl::e3a9f877-232a-499a-9e9b-3b75cbd3969e" providerId="AD" clId="Web-{7201FA2D-D38E-6BCC-B6CB-B9413BB5FA5C}" dt="2021-02-03T19:32:19.896" v="23"/>
          <ac:picMkLst>
            <pc:docMk/>
            <pc:sldMk cId="4004401110" sldId="263"/>
            <ac:picMk id="3" creationId="{450447FB-CD34-461B-89D2-0E3285D8A4E1}"/>
          </ac:picMkLst>
        </pc:picChg>
        <pc:picChg chg="add del mod">
          <ac:chgData name="Zuzanna Borys" userId="S::zuzanna_borys@zs-lipiany.pl::e3a9f877-232a-499a-9e9b-3b75cbd3969e" providerId="AD" clId="Web-{7201FA2D-D38E-6BCC-B6CB-B9413BB5FA5C}" dt="2021-02-03T16:30:23.394" v="13"/>
          <ac:picMkLst>
            <pc:docMk/>
            <pc:sldMk cId="4004401110" sldId="263"/>
            <ac:picMk id="4" creationId="{2E82A3DF-C970-4FC8-B445-7622DC0F26F7}"/>
          </ac:picMkLst>
        </pc:picChg>
        <pc:picChg chg="add mod">
          <ac:chgData name="Zuzanna Borys" userId="S::zuzanna_borys@zs-lipiany.pl::e3a9f877-232a-499a-9e9b-3b75cbd3969e" providerId="AD" clId="Web-{7201FA2D-D38E-6BCC-B6CB-B9413BB5FA5C}" dt="2021-02-03T19:32:25.178" v="24"/>
          <ac:picMkLst>
            <pc:docMk/>
            <pc:sldMk cId="4004401110" sldId="263"/>
            <ac:picMk id="4" creationId="{66DECD2D-03FE-413C-BFD7-330E06384FC3}"/>
          </ac:picMkLst>
        </pc:picChg>
        <pc:picChg chg="add del mod">
          <ac:chgData name="Zuzanna Borys" userId="S::zuzanna_borys@zs-lipiany.pl::e3a9f877-232a-499a-9e9b-3b75cbd3969e" providerId="AD" clId="Web-{7201FA2D-D38E-6BCC-B6CB-B9413BB5FA5C}" dt="2021-02-03T19:30:34.629" v="19"/>
          <ac:picMkLst>
            <pc:docMk/>
            <pc:sldMk cId="4004401110" sldId="263"/>
            <ac:picMk id="5" creationId="{2BCD4ED2-F47E-4A6A-9FEC-0FCECE2BAE1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00E0E-4EAC-4D4B-8C0A-F10071546D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CDDAC2D-C3E1-4B20-AD95-5174A7F19E9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Potrafię ładnie i estetycznie wykonywać rysunki techniczne ( projekty)</a:t>
          </a:r>
          <a:endParaRPr lang="en-US"/>
        </a:p>
      </dgm:t>
    </dgm:pt>
    <dgm:pt modelId="{9AD14277-5E74-49DB-97F0-7C9C2882F470}" type="parTrans" cxnId="{95858B1C-24B1-4C73-B177-07B17B170103}">
      <dgm:prSet/>
      <dgm:spPr/>
      <dgm:t>
        <a:bodyPr/>
        <a:lstStyle/>
        <a:p>
          <a:endParaRPr lang="en-US"/>
        </a:p>
      </dgm:t>
    </dgm:pt>
    <dgm:pt modelId="{DE47BA49-BCE3-40DE-B17A-7F36A6109149}" type="sibTrans" cxnId="{95858B1C-24B1-4C73-B177-07B17B170103}">
      <dgm:prSet/>
      <dgm:spPr/>
      <dgm:t>
        <a:bodyPr/>
        <a:lstStyle/>
        <a:p>
          <a:endParaRPr lang="en-US"/>
        </a:p>
      </dgm:t>
    </dgm:pt>
    <dgm:pt modelId="{52A82AD4-95E6-489E-A225-0E5535B3AE2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Rozumiem i mam znajomość matematyki</a:t>
          </a:r>
          <a:endParaRPr lang="en-US"/>
        </a:p>
      </dgm:t>
    </dgm:pt>
    <dgm:pt modelId="{39C4E6C1-974C-45ED-8AD6-36CC270004C6}" type="parTrans" cxnId="{A3FEED16-53A8-4A71-88A9-C3175CC0BDD7}">
      <dgm:prSet/>
      <dgm:spPr/>
      <dgm:t>
        <a:bodyPr/>
        <a:lstStyle/>
        <a:p>
          <a:endParaRPr lang="en-US"/>
        </a:p>
      </dgm:t>
    </dgm:pt>
    <dgm:pt modelId="{EAA8B560-90A6-46A3-BBA3-54119417EEE9}" type="sibTrans" cxnId="{A3FEED16-53A8-4A71-88A9-C3175CC0BDD7}">
      <dgm:prSet/>
      <dgm:spPr/>
      <dgm:t>
        <a:bodyPr/>
        <a:lstStyle/>
        <a:p>
          <a:endParaRPr lang="en-US"/>
        </a:p>
      </dgm:t>
    </dgm:pt>
    <dgm:pt modelId="{17202603-59F7-46D4-A628-FF8907007AD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Mam wyobraźnię bez ograniczeń</a:t>
          </a:r>
          <a:endParaRPr lang="en-US"/>
        </a:p>
      </dgm:t>
    </dgm:pt>
    <dgm:pt modelId="{C2ADE117-B13D-4095-9965-C2B3FDC63941}" type="parTrans" cxnId="{FE8BEBFE-40C9-4777-BAAC-CF80EEEE5C1E}">
      <dgm:prSet/>
      <dgm:spPr/>
      <dgm:t>
        <a:bodyPr/>
        <a:lstStyle/>
        <a:p>
          <a:endParaRPr lang="en-US"/>
        </a:p>
      </dgm:t>
    </dgm:pt>
    <dgm:pt modelId="{D1A5467B-523B-4419-97C1-5AE1CFCA3A8B}" type="sibTrans" cxnId="{FE8BEBFE-40C9-4777-BAAC-CF80EEEE5C1E}">
      <dgm:prSet/>
      <dgm:spPr/>
      <dgm:t>
        <a:bodyPr/>
        <a:lstStyle/>
        <a:p>
          <a:endParaRPr lang="en-US"/>
        </a:p>
      </dgm:t>
    </dgm:pt>
    <dgm:pt modelId="{487F4A94-FFB4-44A6-A306-8B6EA58EE39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Potrafię dobierać kolory</a:t>
          </a:r>
          <a:endParaRPr lang="en-US"/>
        </a:p>
      </dgm:t>
    </dgm:pt>
    <dgm:pt modelId="{36745FE7-E135-4690-8817-2A8F0BD719D8}" type="parTrans" cxnId="{85BCD4BF-34E4-400A-A7ED-BEB369CC821A}">
      <dgm:prSet/>
      <dgm:spPr/>
      <dgm:t>
        <a:bodyPr/>
        <a:lstStyle/>
        <a:p>
          <a:endParaRPr lang="en-US"/>
        </a:p>
      </dgm:t>
    </dgm:pt>
    <dgm:pt modelId="{94E95A63-0D94-44B7-BF97-6673043EE55C}" type="sibTrans" cxnId="{85BCD4BF-34E4-400A-A7ED-BEB369CC821A}">
      <dgm:prSet/>
      <dgm:spPr/>
      <dgm:t>
        <a:bodyPr/>
        <a:lstStyle/>
        <a:p>
          <a:endParaRPr lang="en-US"/>
        </a:p>
      </dgm:t>
    </dgm:pt>
    <dgm:pt modelId="{4C755054-2450-46B2-A1B9-1F62EC7CA14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Jestem cierpliwa i lubię współpracować z innymi ludzmi</a:t>
          </a:r>
          <a:endParaRPr lang="en-US"/>
        </a:p>
      </dgm:t>
    </dgm:pt>
    <dgm:pt modelId="{C6DCC75C-48B2-4270-999C-CE063FF9C590}" type="parTrans" cxnId="{564EEB3E-F0C3-42CB-AABF-7E70F2D83C07}">
      <dgm:prSet/>
      <dgm:spPr/>
      <dgm:t>
        <a:bodyPr/>
        <a:lstStyle/>
        <a:p>
          <a:endParaRPr lang="en-US"/>
        </a:p>
      </dgm:t>
    </dgm:pt>
    <dgm:pt modelId="{954AC346-C92C-4B71-AF5C-20444CB7F8A9}" type="sibTrans" cxnId="{564EEB3E-F0C3-42CB-AABF-7E70F2D83C07}">
      <dgm:prSet/>
      <dgm:spPr/>
      <dgm:t>
        <a:bodyPr/>
        <a:lstStyle/>
        <a:p>
          <a:endParaRPr lang="en-US"/>
        </a:p>
      </dgm:t>
    </dgm:pt>
    <dgm:pt modelId="{15DC96A2-D39B-4044-AA68-E9238AC618E5}" type="pres">
      <dgm:prSet presAssocID="{D8A00E0E-4EAC-4D4B-8C0A-F10071546D47}" presName="root" presStyleCnt="0">
        <dgm:presLayoutVars>
          <dgm:dir/>
          <dgm:resizeHandles val="exact"/>
        </dgm:presLayoutVars>
      </dgm:prSet>
      <dgm:spPr/>
    </dgm:pt>
    <dgm:pt modelId="{D7B27528-F2F0-4C4B-B0B7-2CDF6E1D0395}" type="pres">
      <dgm:prSet presAssocID="{3CDDAC2D-C3E1-4B20-AD95-5174A7F19E9C}" presName="compNode" presStyleCnt="0"/>
      <dgm:spPr/>
    </dgm:pt>
    <dgm:pt modelId="{3551511D-B042-4D14-AEB7-F634101553BE}" type="pres">
      <dgm:prSet presAssocID="{3CDDAC2D-C3E1-4B20-AD95-5174A7F19E9C}" presName="bgRect" presStyleLbl="bgShp" presStyleIdx="0" presStyleCnt="5"/>
      <dgm:spPr/>
    </dgm:pt>
    <dgm:pt modelId="{177D75F4-5505-4AA9-AF01-F0D66E26BBB2}" type="pres">
      <dgm:prSet presAssocID="{3CDDAC2D-C3E1-4B20-AD95-5174A7F19E9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łówek"/>
        </a:ext>
      </dgm:extLst>
    </dgm:pt>
    <dgm:pt modelId="{878E2910-F057-4F9A-9981-3CBBFD50A6A3}" type="pres">
      <dgm:prSet presAssocID="{3CDDAC2D-C3E1-4B20-AD95-5174A7F19E9C}" presName="spaceRect" presStyleCnt="0"/>
      <dgm:spPr/>
    </dgm:pt>
    <dgm:pt modelId="{333E263D-C55F-401E-9BA9-7009B2FA2668}" type="pres">
      <dgm:prSet presAssocID="{3CDDAC2D-C3E1-4B20-AD95-5174A7F19E9C}" presName="parTx" presStyleLbl="revTx" presStyleIdx="0" presStyleCnt="5">
        <dgm:presLayoutVars>
          <dgm:chMax val="0"/>
          <dgm:chPref val="0"/>
        </dgm:presLayoutVars>
      </dgm:prSet>
      <dgm:spPr/>
    </dgm:pt>
    <dgm:pt modelId="{C802D1D6-A772-4818-8AB3-3B57FFD7391A}" type="pres">
      <dgm:prSet presAssocID="{DE47BA49-BCE3-40DE-B17A-7F36A6109149}" presName="sibTrans" presStyleCnt="0"/>
      <dgm:spPr/>
    </dgm:pt>
    <dgm:pt modelId="{D0F6E0C3-582D-4AB6-9B63-F970DC1500B0}" type="pres">
      <dgm:prSet presAssocID="{52A82AD4-95E6-489E-A225-0E5535B3AE2B}" presName="compNode" presStyleCnt="0"/>
      <dgm:spPr/>
    </dgm:pt>
    <dgm:pt modelId="{27B4295C-B38D-49AD-89BA-F611204A2BF2}" type="pres">
      <dgm:prSet presAssocID="{52A82AD4-95E6-489E-A225-0E5535B3AE2B}" presName="bgRect" presStyleLbl="bgShp" presStyleIdx="1" presStyleCnt="5"/>
      <dgm:spPr/>
    </dgm:pt>
    <dgm:pt modelId="{4EBBBF05-75EB-4B56-95B2-55E568EA5DBC}" type="pres">
      <dgm:prSet presAssocID="{52A82AD4-95E6-489E-A225-0E5535B3AE2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D451E7CA-391E-4AA4-94C1-D45A75A897EB}" type="pres">
      <dgm:prSet presAssocID="{52A82AD4-95E6-489E-A225-0E5535B3AE2B}" presName="spaceRect" presStyleCnt="0"/>
      <dgm:spPr/>
    </dgm:pt>
    <dgm:pt modelId="{30D636C7-8E3F-4B93-929D-30D560A4A003}" type="pres">
      <dgm:prSet presAssocID="{52A82AD4-95E6-489E-A225-0E5535B3AE2B}" presName="parTx" presStyleLbl="revTx" presStyleIdx="1" presStyleCnt="5">
        <dgm:presLayoutVars>
          <dgm:chMax val="0"/>
          <dgm:chPref val="0"/>
        </dgm:presLayoutVars>
      </dgm:prSet>
      <dgm:spPr/>
    </dgm:pt>
    <dgm:pt modelId="{C2C1AD5F-3A92-481D-B645-3A29A2DB96B1}" type="pres">
      <dgm:prSet presAssocID="{EAA8B560-90A6-46A3-BBA3-54119417EEE9}" presName="sibTrans" presStyleCnt="0"/>
      <dgm:spPr/>
    </dgm:pt>
    <dgm:pt modelId="{D8CEFB3C-C0E7-4792-BD23-CAE28CC74262}" type="pres">
      <dgm:prSet presAssocID="{17202603-59F7-46D4-A628-FF8907007ADE}" presName="compNode" presStyleCnt="0"/>
      <dgm:spPr/>
    </dgm:pt>
    <dgm:pt modelId="{C61009E0-D271-46A1-A13D-545A96FA9800}" type="pres">
      <dgm:prSet presAssocID="{17202603-59F7-46D4-A628-FF8907007ADE}" presName="bgRect" presStyleLbl="bgShp" presStyleIdx="2" presStyleCnt="5"/>
      <dgm:spPr/>
    </dgm:pt>
    <dgm:pt modelId="{35066732-1E32-497E-85BD-59D4F007323D}" type="pres">
      <dgm:prSet presAssocID="{17202603-59F7-46D4-A628-FF8907007AD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1D0F390-1BEC-4B66-B1D0-A6EAA8262C7D}" type="pres">
      <dgm:prSet presAssocID="{17202603-59F7-46D4-A628-FF8907007ADE}" presName="spaceRect" presStyleCnt="0"/>
      <dgm:spPr/>
    </dgm:pt>
    <dgm:pt modelId="{C125CD09-B3FC-45D8-A1C1-24F13EB7F005}" type="pres">
      <dgm:prSet presAssocID="{17202603-59F7-46D4-A628-FF8907007ADE}" presName="parTx" presStyleLbl="revTx" presStyleIdx="2" presStyleCnt="5">
        <dgm:presLayoutVars>
          <dgm:chMax val="0"/>
          <dgm:chPref val="0"/>
        </dgm:presLayoutVars>
      </dgm:prSet>
      <dgm:spPr/>
    </dgm:pt>
    <dgm:pt modelId="{582FAEEC-C4C5-4D96-B0BE-4DD1DCAEC7CC}" type="pres">
      <dgm:prSet presAssocID="{D1A5467B-523B-4419-97C1-5AE1CFCA3A8B}" presName="sibTrans" presStyleCnt="0"/>
      <dgm:spPr/>
    </dgm:pt>
    <dgm:pt modelId="{6AE0254D-F71F-4DFF-AA6E-962729169770}" type="pres">
      <dgm:prSet presAssocID="{487F4A94-FFB4-44A6-A306-8B6EA58EE39E}" presName="compNode" presStyleCnt="0"/>
      <dgm:spPr/>
    </dgm:pt>
    <dgm:pt modelId="{B1757AE9-4884-4B9A-8F9D-EC5D8088B7CE}" type="pres">
      <dgm:prSet presAssocID="{487F4A94-FFB4-44A6-A306-8B6EA58EE39E}" presName="bgRect" presStyleLbl="bgShp" presStyleIdx="3" presStyleCnt="5"/>
      <dgm:spPr/>
    </dgm:pt>
    <dgm:pt modelId="{47E33F23-9FD8-4315-B507-9F321255E70E}" type="pres">
      <dgm:prSet presAssocID="{487F4A94-FFB4-44A6-A306-8B6EA58EE3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a"/>
        </a:ext>
      </dgm:extLst>
    </dgm:pt>
    <dgm:pt modelId="{2C41EC25-9879-4365-B789-D5C1FD50B225}" type="pres">
      <dgm:prSet presAssocID="{487F4A94-FFB4-44A6-A306-8B6EA58EE39E}" presName="spaceRect" presStyleCnt="0"/>
      <dgm:spPr/>
    </dgm:pt>
    <dgm:pt modelId="{A65AAA3A-CA51-441F-B825-543AC611E6CC}" type="pres">
      <dgm:prSet presAssocID="{487F4A94-FFB4-44A6-A306-8B6EA58EE39E}" presName="parTx" presStyleLbl="revTx" presStyleIdx="3" presStyleCnt="5">
        <dgm:presLayoutVars>
          <dgm:chMax val="0"/>
          <dgm:chPref val="0"/>
        </dgm:presLayoutVars>
      </dgm:prSet>
      <dgm:spPr/>
    </dgm:pt>
    <dgm:pt modelId="{3EB3FFE5-6B18-4DAA-8A7B-9068EA9C230B}" type="pres">
      <dgm:prSet presAssocID="{94E95A63-0D94-44B7-BF97-6673043EE55C}" presName="sibTrans" presStyleCnt="0"/>
      <dgm:spPr/>
    </dgm:pt>
    <dgm:pt modelId="{5E1E5121-7814-42B5-AF98-FC01D818A8FC}" type="pres">
      <dgm:prSet presAssocID="{4C755054-2450-46B2-A1B9-1F62EC7CA14E}" presName="compNode" presStyleCnt="0"/>
      <dgm:spPr/>
    </dgm:pt>
    <dgm:pt modelId="{588748CA-89C9-40E8-8060-EFA7C26D9A4C}" type="pres">
      <dgm:prSet presAssocID="{4C755054-2450-46B2-A1B9-1F62EC7CA14E}" presName="bgRect" presStyleLbl="bgShp" presStyleIdx="4" presStyleCnt="5"/>
      <dgm:spPr/>
    </dgm:pt>
    <dgm:pt modelId="{A7489C85-13D9-471D-BA30-CD346DFD36AC}" type="pres">
      <dgm:prSet presAssocID="{4C755054-2450-46B2-A1B9-1F62EC7CA1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żytkownicy"/>
        </a:ext>
      </dgm:extLst>
    </dgm:pt>
    <dgm:pt modelId="{B1FA6E08-B1E9-4308-89AB-706C1A10FAE8}" type="pres">
      <dgm:prSet presAssocID="{4C755054-2450-46B2-A1B9-1F62EC7CA14E}" presName="spaceRect" presStyleCnt="0"/>
      <dgm:spPr/>
    </dgm:pt>
    <dgm:pt modelId="{6E9FA4D9-5CF1-4F01-8456-E1063676403F}" type="pres">
      <dgm:prSet presAssocID="{4C755054-2450-46B2-A1B9-1F62EC7CA14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6391E03-A685-46BE-83B8-AEDEB17E7B68}" type="presOf" srcId="{17202603-59F7-46D4-A628-FF8907007ADE}" destId="{C125CD09-B3FC-45D8-A1C1-24F13EB7F005}" srcOrd="0" destOrd="0" presId="urn:microsoft.com/office/officeart/2018/2/layout/IconVerticalSolidList"/>
    <dgm:cxn modelId="{A3FEED16-53A8-4A71-88A9-C3175CC0BDD7}" srcId="{D8A00E0E-4EAC-4D4B-8C0A-F10071546D47}" destId="{52A82AD4-95E6-489E-A225-0E5535B3AE2B}" srcOrd="1" destOrd="0" parTransId="{39C4E6C1-974C-45ED-8AD6-36CC270004C6}" sibTransId="{EAA8B560-90A6-46A3-BBA3-54119417EEE9}"/>
    <dgm:cxn modelId="{95858B1C-24B1-4C73-B177-07B17B170103}" srcId="{D8A00E0E-4EAC-4D4B-8C0A-F10071546D47}" destId="{3CDDAC2D-C3E1-4B20-AD95-5174A7F19E9C}" srcOrd="0" destOrd="0" parTransId="{9AD14277-5E74-49DB-97F0-7C9C2882F470}" sibTransId="{DE47BA49-BCE3-40DE-B17A-7F36A6109149}"/>
    <dgm:cxn modelId="{0814C72B-2364-4E9B-9316-B9C14F9A1FB2}" type="presOf" srcId="{52A82AD4-95E6-489E-A225-0E5535B3AE2B}" destId="{30D636C7-8E3F-4B93-929D-30D560A4A003}" srcOrd="0" destOrd="0" presId="urn:microsoft.com/office/officeart/2018/2/layout/IconVerticalSolidList"/>
    <dgm:cxn modelId="{D5ED3F39-447C-4332-A62F-D7AB536E31A1}" type="presOf" srcId="{4C755054-2450-46B2-A1B9-1F62EC7CA14E}" destId="{6E9FA4D9-5CF1-4F01-8456-E1063676403F}" srcOrd="0" destOrd="0" presId="urn:microsoft.com/office/officeart/2018/2/layout/IconVerticalSolidList"/>
    <dgm:cxn modelId="{564EEB3E-F0C3-42CB-AABF-7E70F2D83C07}" srcId="{D8A00E0E-4EAC-4D4B-8C0A-F10071546D47}" destId="{4C755054-2450-46B2-A1B9-1F62EC7CA14E}" srcOrd="4" destOrd="0" parTransId="{C6DCC75C-48B2-4270-999C-CE063FF9C590}" sibTransId="{954AC346-C92C-4B71-AF5C-20444CB7F8A9}"/>
    <dgm:cxn modelId="{EF1B9D57-4FBA-4002-9C52-721BB1EC8ABC}" type="presOf" srcId="{D8A00E0E-4EAC-4D4B-8C0A-F10071546D47}" destId="{15DC96A2-D39B-4044-AA68-E9238AC618E5}" srcOrd="0" destOrd="0" presId="urn:microsoft.com/office/officeart/2018/2/layout/IconVerticalSolidList"/>
    <dgm:cxn modelId="{FCC3F078-DBCC-45EB-A299-5D9ABD2AFACD}" type="presOf" srcId="{3CDDAC2D-C3E1-4B20-AD95-5174A7F19E9C}" destId="{333E263D-C55F-401E-9BA9-7009B2FA2668}" srcOrd="0" destOrd="0" presId="urn:microsoft.com/office/officeart/2018/2/layout/IconVerticalSolidList"/>
    <dgm:cxn modelId="{85BCD4BF-34E4-400A-A7ED-BEB369CC821A}" srcId="{D8A00E0E-4EAC-4D4B-8C0A-F10071546D47}" destId="{487F4A94-FFB4-44A6-A306-8B6EA58EE39E}" srcOrd="3" destOrd="0" parTransId="{36745FE7-E135-4690-8817-2A8F0BD719D8}" sibTransId="{94E95A63-0D94-44B7-BF97-6673043EE55C}"/>
    <dgm:cxn modelId="{4BF2B1EE-1871-4402-97A7-D3FFDEE22210}" type="presOf" srcId="{487F4A94-FFB4-44A6-A306-8B6EA58EE39E}" destId="{A65AAA3A-CA51-441F-B825-543AC611E6CC}" srcOrd="0" destOrd="0" presId="urn:microsoft.com/office/officeart/2018/2/layout/IconVerticalSolidList"/>
    <dgm:cxn modelId="{FE8BEBFE-40C9-4777-BAAC-CF80EEEE5C1E}" srcId="{D8A00E0E-4EAC-4D4B-8C0A-F10071546D47}" destId="{17202603-59F7-46D4-A628-FF8907007ADE}" srcOrd="2" destOrd="0" parTransId="{C2ADE117-B13D-4095-9965-C2B3FDC63941}" sibTransId="{D1A5467B-523B-4419-97C1-5AE1CFCA3A8B}"/>
    <dgm:cxn modelId="{93F536B8-CAB5-43FA-8C03-5D995E8674E5}" type="presParOf" srcId="{15DC96A2-D39B-4044-AA68-E9238AC618E5}" destId="{D7B27528-F2F0-4C4B-B0B7-2CDF6E1D0395}" srcOrd="0" destOrd="0" presId="urn:microsoft.com/office/officeart/2018/2/layout/IconVerticalSolidList"/>
    <dgm:cxn modelId="{112ECA5D-D646-4F8F-99EC-AA3040283E55}" type="presParOf" srcId="{D7B27528-F2F0-4C4B-B0B7-2CDF6E1D0395}" destId="{3551511D-B042-4D14-AEB7-F634101553BE}" srcOrd="0" destOrd="0" presId="urn:microsoft.com/office/officeart/2018/2/layout/IconVerticalSolidList"/>
    <dgm:cxn modelId="{6D83E68C-E5DF-45B4-BBD3-B71E39BCC040}" type="presParOf" srcId="{D7B27528-F2F0-4C4B-B0B7-2CDF6E1D0395}" destId="{177D75F4-5505-4AA9-AF01-F0D66E26BBB2}" srcOrd="1" destOrd="0" presId="urn:microsoft.com/office/officeart/2018/2/layout/IconVerticalSolidList"/>
    <dgm:cxn modelId="{ADEBA916-2251-491B-99C2-226B513580F4}" type="presParOf" srcId="{D7B27528-F2F0-4C4B-B0B7-2CDF6E1D0395}" destId="{878E2910-F057-4F9A-9981-3CBBFD50A6A3}" srcOrd="2" destOrd="0" presId="urn:microsoft.com/office/officeart/2018/2/layout/IconVerticalSolidList"/>
    <dgm:cxn modelId="{26B100EC-D06D-4EED-8288-69170A3713EC}" type="presParOf" srcId="{D7B27528-F2F0-4C4B-B0B7-2CDF6E1D0395}" destId="{333E263D-C55F-401E-9BA9-7009B2FA2668}" srcOrd="3" destOrd="0" presId="urn:microsoft.com/office/officeart/2018/2/layout/IconVerticalSolidList"/>
    <dgm:cxn modelId="{E938BFD5-095D-4544-A420-3BF6FFFC5E35}" type="presParOf" srcId="{15DC96A2-D39B-4044-AA68-E9238AC618E5}" destId="{C802D1D6-A772-4818-8AB3-3B57FFD7391A}" srcOrd="1" destOrd="0" presId="urn:microsoft.com/office/officeart/2018/2/layout/IconVerticalSolidList"/>
    <dgm:cxn modelId="{F2E018E1-4812-470C-871F-3806FE87C2DB}" type="presParOf" srcId="{15DC96A2-D39B-4044-AA68-E9238AC618E5}" destId="{D0F6E0C3-582D-4AB6-9B63-F970DC1500B0}" srcOrd="2" destOrd="0" presId="urn:microsoft.com/office/officeart/2018/2/layout/IconVerticalSolidList"/>
    <dgm:cxn modelId="{1F824617-2B6C-48B9-9BD6-FA8F38C32473}" type="presParOf" srcId="{D0F6E0C3-582D-4AB6-9B63-F970DC1500B0}" destId="{27B4295C-B38D-49AD-89BA-F611204A2BF2}" srcOrd="0" destOrd="0" presId="urn:microsoft.com/office/officeart/2018/2/layout/IconVerticalSolidList"/>
    <dgm:cxn modelId="{CF00372B-79E7-4F8A-A8E6-55012EF15298}" type="presParOf" srcId="{D0F6E0C3-582D-4AB6-9B63-F970DC1500B0}" destId="{4EBBBF05-75EB-4B56-95B2-55E568EA5DBC}" srcOrd="1" destOrd="0" presId="urn:microsoft.com/office/officeart/2018/2/layout/IconVerticalSolidList"/>
    <dgm:cxn modelId="{3621DF03-019C-44E2-9C61-042E930FF1AB}" type="presParOf" srcId="{D0F6E0C3-582D-4AB6-9B63-F970DC1500B0}" destId="{D451E7CA-391E-4AA4-94C1-D45A75A897EB}" srcOrd="2" destOrd="0" presId="urn:microsoft.com/office/officeart/2018/2/layout/IconVerticalSolidList"/>
    <dgm:cxn modelId="{F8597220-34A9-4A0B-96A8-34A9AACD63C9}" type="presParOf" srcId="{D0F6E0C3-582D-4AB6-9B63-F970DC1500B0}" destId="{30D636C7-8E3F-4B93-929D-30D560A4A003}" srcOrd="3" destOrd="0" presId="urn:microsoft.com/office/officeart/2018/2/layout/IconVerticalSolidList"/>
    <dgm:cxn modelId="{6AE468DE-059C-4050-B104-5B9584859362}" type="presParOf" srcId="{15DC96A2-D39B-4044-AA68-E9238AC618E5}" destId="{C2C1AD5F-3A92-481D-B645-3A29A2DB96B1}" srcOrd="3" destOrd="0" presId="urn:microsoft.com/office/officeart/2018/2/layout/IconVerticalSolidList"/>
    <dgm:cxn modelId="{2EFE658E-A080-4B86-8AE5-44D15FFC2561}" type="presParOf" srcId="{15DC96A2-D39B-4044-AA68-E9238AC618E5}" destId="{D8CEFB3C-C0E7-4792-BD23-CAE28CC74262}" srcOrd="4" destOrd="0" presId="urn:microsoft.com/office/officeart/2018/2/layout/IconVerticalSolidList"/>
    <dgm:cxn modelId="{70A5C087-0519-4903-8116-5ECA868C0814}" type="presParOf" srcId="{D8CEFB3C-C0E7-4792-BD23-CAE28CC74262}" destId="{C61009E0-D271-46A1-A13D-545A96FA9800}" srcOrd="0" destOrd="0" presId="urn:microsoft.com/office/officeart/2018/2/layout/IconVerticalSolidList"/>
    <dgm:cxn modelId="{F75B09B1-E07F-4F1A-92DF-F7890F300B7F}" type="presParOf" srcId="{D8CEFB3C-C0E7-4792-BD23-CAE28CC74262}" destId="{35066732-1E32-497E-85BD-59D4F007323D}" srcOrd="1" destOrd="0" presId="urn:microsoft.com/office/officeart/2018/2/layout/IconVerticalSolidList"/>
    <dgm:cxn modelId="{2F18321A-28AB-41C5-876C-244E3F360AA2}" type="presParOf" srcId="{D8CEFB3C-C0E7-4792-BD23-CAE28CC74262}" destId="{C1D0F390-1BEC-4B66-B1D0-A6EAA8262C7D}" srcOrd="2" destOrd="0" presId="urn:microsoft.com/office/officeart/2018/2/layout/IconVerticalSolidList"/>
    <dgm:cxn modelId="{4CDA7EDF-5C55-4BA1-9FDC-465A820B74FC}" type="presParOf" srcId="{D8CEFB3C-C0E7-4792-BD23-CAE28CC74262}" destId="{C125CD09-B3FC-45D8-A1C1-24F13EB7F005}" srcOrd="3" destOrd="0" presId="urn:microsoft.com/office/officeart/2018/2/layout/IconVerticalSolidList"/>
    <dgm:cxn modelId="{AC6138DD-E2D9-4603-B5C3-A4896BB3B876}" type="presParOf" srcId="{15DC96A2-D39B-4044-AA68-E9238AC618E5}" destId="{582FAEEC-C4C5-4D96-B0BE-4DD1DCAEC7CC}" srcOrd="5" destOrd="0" presId="urn:microsoft.com/office/officeart/2018/2/layout/IconVerticalSolidList"/>
    <dgm:cxn modelId="{FB7275BE-BF65-4BAF-9E59-16EEC1FA778D}" type="presParOf" srcId="{15DC96A2-D39B-4044-AA68-E9238AC618E5}" destId="{6AE0254D-F71F-4DFF-AA6E-962729169770}" srcOrd="6" destOrd="0" presId="urn:microsoft.com/office/officeart/2018/2/layout/IconVerticalSolidList"/>
    <dgm:cxn modelId="{81D8CFFA-9507-4121-8FDC-CB9D1DE1B505}" type="presParOf" srcId="{6AE0254D-F71F-4DFF-AA6E-962729169770}" destId="{B1757AE9-4884-4B9A-8F9D-EC5D8088B7CE}" srcOrd="0" destOrd="0" presId="urn:microsoft.com/office/officeart/2018/2/layout/IconVerticalSolidList"/>
    <dgm:cxn modelId="{1C22FEF0-399E-4E2B-B6CF-A7366E0C91BB}" type="presParOf" srcId="{6AE0254D-F71F-4DFF-AA6E-962729169770}" destId="{47E33F23-9FD8-4315-B507-9F321255E70E}" srcOrd="1" destOrd="0" presId="urn:microsoft.com/office/officeart/2018/2/layout/IconVerticalSolidList"/>
    <dgm:cxn modelId="{996600D3-00C0-4582-AB85-43AB5D312467}" type="presParOf" srcId="{6AE0254D-F71F-4DFF-AA6E-962729169770}" destId="{2C41EC25-9879-4365-B789-D5C1FD50B225}" srcOrd="2" destOrd="0" presId="urn:microsoft.com/office/officeart/2018/2/layout/IconVerticalSolidList"/>
    <dgm:cxn modelId="{DC0FFFB2-04DC-4D4E-B83E-794E7AE8F26C}" type="presParOf" srcId="{6AE0254D-F71F-4DFF-AA6E-962729169770}" destId="{A65AAA3A-CA51-441F-B825-543AC611E6CC}" srcOrd="3" destOrd="0" presId="urn:microsoft.com/office/officeart/2018/2/layout/IconVerticalSolidList"/>
    <dgm:cxn modelId="{15C412E2-28E1-41DC-A144-9B9E8E74EB3B}" type="presParOf" srcId="{15DC96A2-D39B-4044-AA68-E9238AC618E5}" destId="{3EB3FFE5-6B18-4DAA-8A7B-9068EA9C230B}" srcOrd="7" destOrd="0" presId="urn:microsoft.com/office/officeart/2018/2/layout/IconVerticalSolidList"/>
    <dgm:cxn modelId="{BAB5DF06-7136-4F23-8F69-76870CD7CE39}" type="presParOf" srcId="{15DC96A2-D39B-4044-AA68-E9238AC618E5}" destId="{5E1E5121-7814-42B5-AF98-FC01D818A8FC}" srcOrd="8" destOrd="0" presId="urn:microsoft.com/office/officeart/2018/2/layout/IconVerticalSolidList"/>
    <dgm:cxn modelId="{6CCB0D95-D55B-4D3B-B57D-A522BC4B26B0}" type="presParOf" srcId="{5E1E5121-7814-42B5-AF98-FC01D818A8FC}" destId="{588748CA-89C9-40E8-8060-EFA7C26D9A4C}" srcOrd="0" destOrd="0" presId="urn:microsoft.com/office/officeart/2018/2/layout/IconVerticalSolidList"/>
    <dgm:cxn modelId="{37685BD7-F44C-4C1D-B122-5CF207437FCD}" type="presParOf" srcId="{5E1E5121-7814-42B5-AF98-FC01D818A8FC}" destId="{A7489C85-13D9-471D-BA30-CD346DFD36AC}" srcOrd="1" destOrd="0" presId="urn:microsoft.com/office/officeart/2018/2/layout/IconVerticalSolidList"/>
    <dgm:cxn modelId="{59346A5C-B89D-49CE-AD26-867F2CBBFB41}" type="presParOf" srcId="{5E1E5121-7814-42B5-AF98-FC01D818A8FC}" destId="{B1FA6E08-B1E9-4308-89AB-706C1A10FAE8}" srcOrd="2" destOrd="0" presId="urn:microsoft.com/office/officeart/2018/2/layout/IconVerticalSolidList"/>
    <dgm:cxn modelId="{8B5222D5-7487-4FE9-84A2-4F9DF8CE4D2A}" type="presParOf" srcId="{5E1E5121-7814-42B5-AF98-FC01D818A8FC}" destId="{6E9FA4D9-5CF1-4F01-8456-E106367640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7A3D0-B813-45BB-BCBF-A4F8309BBC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1B87E-A335-4E11-89D9-08207156D3E9}">
      <dgm:prSet/>
      <dgm:spPr/>
      <dgm:t>
        <a:bodyPr/>
        <a:lstStyle/>
        <a:p>
          <a:r>
            <a:rPr lang="pl-PL"/>
            <a:t>spotkania z klientami w celu ustalenia szczegółów projektu</a:t>
          </a:r>
          <a:endParaRPr lang="en-US"/>
        </a:p>
      </dgm:t>
    </dgm:pt>
    <dgm:pt modelId="{0BC846A6-50B6-4D2D-B2B3-3D2F9AD3A491}" type="parTrans" cxnId="{8A97798C-F740-4583-8DBE-F876BC943EC7}">
      <dgm:prSet/>
      <dgm:spPr/>
      <dgm:t>
        <a:bodyPr/>
        <a:lstStyle/>
        <a:p>
          <a:endParaRPr lang="en-US"/>
        </a:p>
      </dgm:t>
    </dgm:pt>
    <dgm:pt modelId="{B36E006F-77F7-4FFD-A5BC-567DB2E801A7}" type="sibTrans" cxnId="{8A97798C-F740-4583-8DBE-F876BC943EC7}">
      <dgm:prSet/>
      <dgm:spPr/>
      <dgm:t>
        <a:bodyPr/>
        <a:lstStyle/>
        <a:p>
          <a:endParaRPr lang="en-US"/>
        </a:p>
      </dgm:t>
    </dgm:pt>
    <dgm:pt modelId="{F0C4768C-0BC1-471A-91BC-9CDF728EA7F6}">
      <dgm:prSet/>
      <dgm:spPr/>
      <dgm:t>
        <a:bodyPr/>
        <a:lstStyle/>
        <a:p>
          <a:r>
            <a:rPr lang="pl-PL"/>
            <a:t>raportowanie bieżących efektów prac</a:t>
          </a:r>
          <a:endParaRPr lang="en-US"/>
        </a:p>
      </dgm:t>
    </dgm:pt>
    <dgm:pt modelId="{B37F0942-5EDB-4669-930D-8ECB48AF9BFD}" type="parTrans" cxnId="{27FA7FE1-C95E-4B67-A911-3372D97D38C2}">
      <dgm:prSet/>
      <dgm:spPr/>
      <dgm:t>
        <a:bodyPr/>
        <a:lstStyle/>
        <a:p>
          <a:endParaRPr lang="en-US"/>
        </a:p>
      </dgm:t>
    </dgm:pt>
    <dgm:pt modelId="{2350840C-90FA-4241-ACA4-C8352B747721}" type="sibTrans" cxnId="{27FA7FE1-C95E-4B67-A911-3372D97D38C2}">
      <dgm:prSet/>
      <dgm:spPr/>
      <dgm:t>
        <a:bodyPr/>
        <a:lstStyle/>
        <a:p>
          <a:endParaRPr lang="en-US"/>
        </a:p>
      </dgm:t>
    </dgm:pt>
    <dgm:pt modelId="{F026EFD7-C455-4DAD-9318-A497C6A3C792}">
      <dgm:prSet/>
      <dgm:spPr/>
      <dgm:t>
        <a:bodyPr/>
        <a:lstStyle/>
        <a:p>
          <a:r>
            <a:rPr lang="pl-PL"/>
            <a:t>przygotowywanie projektów budynków zgodnie z ich przeznaczeniem</a:t>
          </a:r>
          <a:endParaRPr lang="en-US"/>
        </a:p>
      </dgm:t>
    </dgm:pt>
    <dgm:pt modelId="{97BAF3F4-60DD-4F76-834C-BC1838174451}" type="parTrans" cxnId="{1E332177-0EF1-4A38-9D47-8CB796F36E09}">
      <dgm:prSet/>
      <dgm:spPr/>
      <dgm:t>
        <a:bodyPr/>
        <a:lstStyle/>
        <a:p>
          <a:endParaRPr lang="en-US"/>
        </a:p>
      </dgm:t>
    </dgm:pt>
    <dgm:pt modelId="{057CE79D-2FA8-467D-8958-22627315DCD4}" type="sibTrans" cxnId="{1E332177-0EF1-4A38-9D47-8CB796F36E09}">
      <dgm:prSet/>
      <dgm:spPr/>
      <dgm:t>
        <a:bodyPr/>
        <a:lstStyle/>
        <a:p>
          <a:endParaRPr lang="en-US"/>
        </a:p>
      </dgm:t>
    </dgm:pt>
    <dgm:pt modelId="{6606D1DE-DA95-4880-84CF-D4BC20C89E64}">
      <dgm:prSet/>
      <dgm:spPr/>
      <dgm:t>
        <a:bodyPr/>
        <a:lstStyle/>
        <a:p>
          <a:r>
            <a:rPr lang="pl-PL"/>
            <a:t>aranżowanie i wystrój wnętrz, m.in. w zakresie kolorystyki, wyposażenia czy oświetlenia</a:t>
          </a:r>
          <a:endParaRPr lang="en-US"/>
        </a:p>
      </dgm:t>
    </dgm:pt>
    <dgm:pt modelId="{77CB1755-176E-41D9-A55D-7BEB2B525CBE}" type="parTrans" cxnId="{0EFEF37F-A307-4E93-B052-347F869E5476}">
      <dgm:prSet/>
      <dgm:spPr/>
      <dgm:t>
        <a:bodyPr/>
        <a:lstStyle/>
        <a:p>
          <a:endParaRPr lang="en-US"/>
        </a:p>
      </dgm:t>
    </dgm:pt>
    <dgm:pt modelId="{37253700-C7D3-416A-AE6F-3EEDCC5E0F76}" type="sibTrans" cxnId="{0EFEF37F-A307-4E93-B052-347F869E5476}">
      <dgm:prSet/>
      <dgm:spPr/>
      <dgm:t>
        <a:bodyPr/>
        <a:lstStyle/>
        <a:p>
          <a:endParaRPr lang="en-US"/>
        </a:p>
      </dgm:t>
    </dgm:pt>
    <dgm:pt modelId="{2FACF561-4A4D-4496-9C3D-4812E5A8CC9B}">
      <dgm:prSet/>
      <dgm:spPr/>
      <dgm:t>
        <a:bodyPr/>
        <a:lstStyle/>
        <a:p>
          <a:r>
            <a:rPr lang="pl-PL"/>
            <a:t>nadzorowanie i koordynowanie prac budowlanych</a:t>
          </a:r>
          <a:endParaRPr lang="en-US"/>
        </a:p>
      </dgm:t>
    </dgm:pt>
    <dgm:pt modelId="{C87841A9-B6EB-4E00-8DF1-CF8FB8C9F831}" type="parTrans" cxnId="{A0E2C560-34AA-4CF8-A6F1-C8B9EDC8362D}">
      <dgm:prSet/>
      <dgm:spPr/>
      <dgm:t>
        <a:bodyPr/>
        <a:lstStyle/>
        <a:p>
          <a:endParaRPr lang="en-US"/>
        </a:p>
      </dgm:t>
    </dgm:pt>
    <dgm:pt modelId="{7E54375E-05BA-472D-9B67-3354920F7D46}" type="sibTrans" cxnId="{A0E2C560-34AA-4CF8-A6F1-C8B9EDC8362D}">
      <dgm:prSet/>
      <dgm:spPr/>
      <dgm:t>
        <a:bodyPr/>
        <a:lstStyle/>
        <a:p>
          <a:endParaRPr lang="en-US"/>
        </a:p>
      </dgm:t>
    </dgm:pt>
    <dgm:pt modelId="{B6305CBA-1FB7-4A82-9516-22C550EA6E62}">
      <dgm:prSet/>
      <dgm:spPr/>
      <dgm:t>
        <a:bodyPr/>
        <a:lstStyle/>
        <a:p>
          <a:r>
            <a:rPr lang="pl-PL"/>
            <a:t>Wymyślanie oryginalnych mebli</a:t>
          </a:r>
          <a:endParaRPr lang="en-US"/>
        </a:p>
      </dgm:t>
    </dgm:pt>
    <dgm:pt modelId="{E16D27CE-B70D-4371-B374-F90EFB991333}" type="parTrans" cxnId="{9EA88951-A2C9-4CBE-B17D-0952616A32C3}">
      <dgm:prSet/>
      <dgm:spPr/>
      <dgm:t>
        <a:bodyPr/>
        <a:lstStyle/>
        <a:p>
          <a:endParaRPr lang="en-US"/>
        </a:p>
      </dgm:t>
    </dgm:pt>
    <dgm:pt modelId="{53FA7515-368F-44B3-859F-F9D7EE71A9DB}" type="sibTrans" cxnId="{9EA88951-A2C9-4CBE-B17D-0952616A32C3}">
      <dgm:prSet/>
      <dgm:spPr/>
      <dgm:t>
        <a:bodyPr/>
        <a:lstStyle/>
        <a:p>
          <a:endParaRPr lang="en-US"/>
        </a:p>
      </dgm:t>
    </dgm:pt>
    <dgm:pt modelId="{D9087490-C8EB-4F35-86E5-BB2221A95DD4}">
      <dgm:prSet/>
      <dgm:spPr/>
      <dgm:t>
        <a:bodyPr/>
        <a:lstStyle/>
        <a:p>
          <a:r>
            <a:rPr lang="pl-PL"/>
            <a:t>Kontakt z dostawcami i stolarzami</a:t>
          </a:r>
          <a:endParaRPr lang="en-US"/>
        </a:p>
      </dgm:t>
    </dgm:pt>
    <dgm:pt modelId="{D105F099-A8BE-4090-BCD1-BC240DA92291}" type="parTrans" cxnId="{A4165B24-A4B1-4D64-8284-6D62D1260FED}">
      <dgm:prSet/>
      <dgm:spPr/>
      <dgm:t>
        <a:bodyPr/>
        <a:lstStyle/>
        <a:p>
          <a:endParaRPr lang="en-US"/>
        </a:p>
      </dgm:t>
    </dgm:pt>
    <dgm:pt modelId="{BC9C9956-DC8C-41F7-B4BF-C25FF216EB3D}" type="sibTrans" cxnId="{A4165B24-A4B1-4D64-8284-6D62D1260FED}">
      <dgm:prSet/>
      <dgm:spPr/>
      <dgm:t>
        <a:bodyPr/>
        <a:lstStyle/>
        <a:p>
          <a:endParaRPr lang="en-US"/>
        </a:p>
      </dgm:t>
    </dgm:pt>
    <dgm:pt modelId="{E64ED39D-261D-4331-9308-838FCDE778B4}">
      <dgm:prSet phldr="0"/>
      <dgm:spPr/>
      <dgm:t>
        <a:bodyPr/>
        <a:lstStyle/>
        <a:p>
          <a:pPr rtl="0"/>
          <a:r>
            <a:rPr lang="pl-PL" dirty="0">
              <a:latin typeface="Source Sans Pro"/>
            </a:rPr>
            <a:t>Pomoc przy zakupie materiałów </a:t>
          </a:r>
        </a:p>
      </dgm:t>
    </dgm:pt>
    <dgm:pt modelId="{67D8F202-E75A-4127-A922-C37AA4542A4F}" type="parTrans" cxnId="{3D49B87E-78EF-4557-BE83-D9C33011477C}">
      <dgm:prSet/>
      <dgm:spPr/>
    </dgm:pt>
    <dgm:pt modelId="{6D6FFC42-88B2-4075-9957-4D1D8F6475D2}" type="sibTrans" cxnId="{3D49B87E-78EF-4557-BE83-D9C33011477C}">
      <dgm:prSet/>
      <dgm:spPr/>
    </dgm:pt>
    <dgm:pt modelId="{3379EE9A-A2B3-4CD0-AD0B-1C3A0B55681F}" type="pres">
      <dgm:prSet presAssocID="{9417A3D0-B813-45BB-BCBF-A4F8309BBCFC}" presName="diagram" presStyleCnt="0">
        <dgm:presLayoutVars>
          <dgm:dir/>
          <dgm:resizeHandles val="exact"/>
        </dgm:presLayoutVars>
      </dgm:prSet>
      <dgm:spPr/>
    </dgm:pt>
    <dgm:pt modelId="{67AF6B69-D5EE-4A6B-862C-07A4A4F0A345}" type="pres">
      <dgm:prSet presAssocID="{8371B87E-A335-4E11-89D9-08207156D3E9}" presName="node" presStyleLbl="node1" presStyleIdx="0" presStyleCnt="8">
        <dgm:presLayoutVars>
          <dgm:bulletEnabled val="1"/>
        </dgm:presLayoutVars>
      </dgm:prSet>
      <dgm:spPr/>
    </dgm:pt>
    <dgm:pt modelId="{33EFF058-37D3-457C-B9E1-1B7D4C2BDC32}" type="pres">
      <dgm:prSet presAssocID="{B36E006F-77F7-4FFD-A5BC-567DB2E801A7}" presName="sibTrans" presStyleCnt="0"/>
      <dgm:spPr/>
    </dgm:pt>
    <dgm:pt modelId="{947859C3-2A03-4583-B21E-7D7AD589A72B}" type="pres">
      <dgm:prSet presAssocID="{F0C4768C-0BC1-471A-91BC-9CDF728EA7F6}" presName="node" presStyleLbl="node1" presStyleIdx="1" presStyleCnt="8">
        <dgm:presLayoutVars>
          <dgm:bulletEnabled val="1"/>
        </dgm:presLayoutVars>
      </dgm:prSet>
      <dgm:spPr/>
    </dgm:pt>
    <dgm:pt modelId="{2768F624-8D4F-46B4-87EF-6C026D0230AE}" type="pres">
      <dgm:prSet presAssocID="{2350840C-90FA-4241-ACA4-C8352B747721}" presName="sibTrans" presStyleCnt="0"/>
      <dgm:spPr/>
    </dgm:pt>
    <dgm:pt modelId="{6E0AC462-8D33-4581-8C76-968BED695FAC}" type="pres">
      <dgm:prSet presAssocID="{F026EFD7-C455-4DAD-9318-A497C6A3C792}" presName="node" presStyleLbl="node1" presStyleIdx="2" presStyleCnt="8">
        <dgm:presLayoutVars>
          <dgm:bulletEnabled val="1"/>
        </dgm:presLayoutVars>
      </dgm:prSet>
      <dgm:spPr/>
    </dgm:pt>
    <dgm:pt modelId="{AE0152E9-9D74-4730-97B8-5F3197C21907}" type="pres">
      <dgm:prSet presAssocID="{057CE79D-2FA8-467D-8958-22627315DCD4}" presName="sibTrans" presStyleCnt="0"/>
      <dgm:spPr/>
    </dgm:pt>
    <dgm:pt modelId="{D1B8E04B-EC0E-4869-94B6-8A22705ADF9B}" type="pres">
      <dgm:prSet presAssocID="{6606D1DE-DA95-4880-84CF-D4BC20C89E64}" presName="node" presStyleLbl="node1" presStyleIdx="3" presStyleCnt="8">
        <dgm:presLayoutVars>
          <dgm:bulletEnabled val="1"/>
        </dgm:presLayoutVars>
      </dgm:prSet>
      <dgm:spPr/>
    </dgm:pt>
    <dgm:pt modelId="{6428EB40-1A32-48F4-B32B-1D35CEF4B9F9}" type="pres">
      <dgm:prSet presAssocID="{37253700-C7D3-416A-AE6F-3EEDCC5E0F76}" presName="sibTrans" presStyleCnt="0"/>
      <dgm:spPr/>
    </dgm:pt>
    <dgm:pt modelId="{A98D3541-4D68-46D0-92CD-9615D2B335A1}" type="pres">
      <dgm:prSet presAssocID="{2FACF561-4A4D-4496-9C3D-4812E5A8CC9B}" presName="node" presStyleLbl="node1" presStyleIdx="4" presStyleCnt="8">
        <dgm:presLayoutVars>
          <dgm:bulletEnabled val="1"/>
        </dgm:presLayoutVars>
      </dgm:prSet>
      <dgm:spPr/>
    </dgm:pt>
    <dgm:pt modelId="{E6693308-FBC7-4C0B-AA15-6F1FFBD0EF7D}" type="pres">
      <dgm:prSet presAssocID="{7E54375E-05BA-472D-9B67-3354920F7D46}" presName="sibTrans" presStyleCnt="0"/>
      <dgm:spPr/>
    </dgm:pt>
    <dgm:pt modelId="{F6240A1B-909A-4469-BC25-F2883B37B37D}" type="pres">
      <dgm:prSet presAssocID="{B6305CBA-1FB7-4A82-9516-22C550EA6E62}" presName="node" presStyleLbl="node1" presStyleIdx="5" presStyleCnt="8">
        <dgm:presLayoutVars>
          <dgm:bulletEnabled val="1"/>
        </dgm:presLayoutVars>
      </dgm:prSet>
      <dgm:spPr/>
    </dgm:pt>
    <dgm:pt modelId="{17D00613-907A-4139-B191-3B81DE239EF9}" type="pres">
      <dgm:prSet presAssocID="{53FA7515-368F-44B3-859F-F9D7EE71A9DB}" presName="sibTrans" presStyleCnt="0"/>
      <dgm:spPr/>
    </dgm:pt>
    <dgm:pt modelId="{67635EFA-9B45-4487-8499-6FA1B7D72F3E}" type="pres">
      <dgm:prSet presAssocID="{D9087490-C8EB-4F35-86E5-BB2221A95DD4}" presName="node" presStyleLbl="node1" presStyleIdx="6" presStyleCnt="8">
        <dgm:presLayoutVars>
          <dgm:bulletEnabled val="1"/>
        </dgm:presLayoutVars>
      </dgm:prSet>
      <dgm:spPr/>
    </dgm:pt>
    <dgm:pt modelId="{7B7EB49F-D9E4-4579-8F6C-D8811FB11A21}" type="pres">
      <dgm:prSet presAssocID="{BC9C9956-DC8C-41F7-B4BF-C25FF216EB3D}" presName="sibTrans" presStyleCnt="0"/>
      <dgm:spPr/>
    </dgm:pt>
    <dgm:pt modelId="{10A42941-581F-4EA7-81DB-DAA66F7AE6D8}" type="pres">
      <dgm:prSet presAssocID="{E64ED39D-261D-4331-9308-838FCDE778B4}" presName="node" presStyleLbl="node1" presStyleIdx="7" presStyleCnt="8">
        <dgm:presLayoutVars>
          <dgm:bulletEnabled val="1"/>
        </dgm:presLayoutVars>
      </dgm:prSet>
      <dgm:spPr/>
    </dgm:pt>
  </dgm:ptLst>
  <dgm:cxnLst>
    <dgm:cxn modelId="{DF012A1F-3A85-40C8-9CA2-DAB55FB8A4D4}" type="presOf" srcId="{D9087490-C8EB-4F35-86E5-BB2221A95DD4}" destId="{67635EFA-9B45-4487-8499-6FA1B7D72F3E}" srcOrd="0" destOrd="0" presId="urn:microsoft.com/office/officeart/2005/8/layout/default"/>
    <dgm:cxn modelId="{A4165B24-A4B1-4D64-8284-6D62D1260FED}" srcId="{9417A3D0-B813-45BB-BCBF-A4F8309BBCFC}" destId="{D9087490-C8EB-4F35-86E5-BB2221A95DD4}" srcOrd="6" destOrd="0" parTransId="{D105F099-A8BE-4090-BCD1-BC240DA92291}" sibTransId="{BC9C9956-DC8C-41F7-B4BF-C25FF216EB3D}"/>
    <dgm:cxn modelId="{A0E2C560-34AA-4CF8-A6F1-C8B9EDC8362D}" srcId="{9417A3D0-B813-45BB-BCBF-A4F8309BBCFC}" destId="{2FACF561-4A4D-4496-9C3D-4812E5A8CC9B}" srcOrd="4" destOrd="0" parTransId="{C87841A9-B6EB-4E00-8DF1-CF8FB8C9F831}" sibTransId="{7E54375E-05BA-472D-9B67-3354920F7D46}"/>
    <dgm:cxn modelId="{C8C9EC44-3B32-4B9B-9194-3C5F949FD5CB}" type="presOf" srcId="{6606D1DE-DA95-4880-84CF-D4BC20C89E64}" destId="{D1B8E04B-EC0E-4869-94B6-8A22705ADF9B}" srcOrd="0" destOrd="0" presId="urn:microsoft.com/office/officeart/2005/8/layout/default"/>
    <dgm:cxn modelId="{03703A4E-C3ED-4FC3-AD0A-186307C1D204}" type="presOf" srcId="{8371B87E-A335-4E11-89D9-08207156D3E9}" destId="{67AF6B69-D5EE-4A6B-862C-07A4A4F0A345}" srcOrd="0" destOrd="0" presId="urn:microsoft.com/office/officeart/2005/8/layout/default"/>
    <dgm:cxn modelId="{9EA88951-A2C9-4CBE-B17D-0952616A32C3}" srcId="{9417A3D0-B813-45BB-BCBF-A4F8309BBCFC}" destId="{B6305CBA-1FB7-4A82-9516-22C550EA6E62}" srcOrd="5" destOrd="0" parTransId="{E16D27CE-B70D-4371-B374-F90EFB991333}" sibTransId="{53FA7515-368F-44B3-859F-F9D7EE71A9DB}"/>
    <dgm:cxn modelId="{1E332177-0EF1-4A38-9D47-8CB796F36E09}" srcId="{9417A3D0-B813-45BB-BCBF-A4F8309BBCFC}" destId="{F026EFD7-C455-4DAD-9318-A497C6A3C792}" srcOrd="2" destOrd="0" parTransId="{97BAF3F4-60DD-4F76-834C-BC1838174451}" sibTransId="{057CE79D-2FA8-467D-8958-22627315DCD4}"/>
    <dgm:cxn modelId="{3D49B87E-78EF-4557-BE83-D9C33011477C}" srcId="{9417A3D0-B813-45BB-BCBF-A4F8309BBCFC}" destId="{E64ED39D-261D-4331-9308-838FCDE778B4}" srcOrd="7" destOrd="0" parTransId="{67D8F202-E75A-4127-A922-C37AA4542A4F}" sibTransId="{6D6FFC42-88B2-4075-9957-4D1D8F6475D2}"/>
    <dgm:cxn modelId="{0EFEF37F-A307-4E93-B052-347F869E5476}" srcId="{9417A3D0-B813-45BB-BCBF-A4F8309BBCFC}" destId="{6606D1DE-DA95-4880-84CF-D4BC20C89E64}" srcOrd="3" destOrd="0" parTransId="{77CB1755-176E-41D9-A55D-7BEB2B525CBE}" sibTransId="{37253700-C7D3-416A-AE6F-3EEDCC5E0F76}"/>
    <dgm:cxn modelId="{8A97798C-F740-4583-8DBE-F876BC943EC7}" srcId="{9417A3D0-B813-45BB-BCBF-A4F8309BBCFC}" destId="{8371B87E-A335-4E11-89D9-08207156D3E9}" srcOrd="0" destOrd="0" parTransId="{0BC846A6-50B6-4D2D-B2B3-3D2F9AD3A491}" sibTransId="{B36E006F-77F7-4FFD-A5BC-567DB2E801A7}"/>
    <dgm:cxn modelId="{D51C6C9D-B544-4A7F-B0A7-84CF90071919}" type="presOf" srcId="{9417A3D0-B813-45BB-BCBF-A4F8309BBCFC}" destId="{3379EE9A-A2B3-4CD0-AD0B-1C3A0B55681F}" srcOrd="0" destOrd="0" presId="urn:microsoft.com/office/officeart/2005/8/layout/default"/>
    <dgm:cxn modelId="{EE47F1B4-8A39-4503-ADD5-C23B715E6146}" type="presOf" srcId="{F0C4768C-0BC1-471A-91BC-9CDF728EA7F6}" destId="{947859C3-2A03-4583-B21E-7D7AD589A72B}" srcOrd="0" destOrd="0" presId="urn:microsoft.com/office/officeart/2005/8/layout/default"/>
    <dgm:cxn modelId="{07FB43DA-C22D-4FA7-83CF-04A6AAEDAE3D}" type="presOf" srcId="{F026EFD7-C455-4DAD-9318-A497C6A3C792}" destId="{6E0AC462-8D33-4581-8C76-968BED695FAC}" srcOrd="0" destOrd="0" presId="urn:microsoft.com/office/officeart/2005/8/layout/default"/>
    <dgm:cxn modelId="{27FA7FE1-C95E-4B67-A911-3372D97D38C2}" srcId="{9417A3D0-B813-45BB-BCBF-A4F8309BBCFC}" destId="{F0C4768C-0BC1-471A-91BC-9CDF728EA7F6}" srcOrd="1" destOrd="0" parTransId="{B37F0942-5EDB-4669-930D-8ECB48AF9BFD}" sibTransId="{2350840C-90FA-4241-ACA4-C8352B747721}"/>
    <dgm:cxn modelId="{59AC6CE9-ADED-401F-803B-BFD77EC279E8}" type="presOf" srcId="{E64ED39D-261D-4331-9308-838FCDE778B4}" destId="{10A42941-581F-4EA7-81DB-DAA66F7AE6D8}" srcOrd="0" destOrd="0" presId="urn:microsoft.com/office/officeart/2005/8/layout/default"/>
    <dgm:cxn modelId="{B4A77EEF-1D08-4935-AAE6-7E672579220E}" type="presOf" srcId="{B6305CBA-1FB7-4A82-9516-22C550EA6E62}" destId="{F6240A1B-909A-4469-BC25-F2883B37B37D}" srcOrd="0" destOrd="0" presId="urn:microsoft.com/office/officeart/2005/8/layout/default"/>
    <dgm:cxn modelId="{710C8BF3-BD1E-4331-8C35-FED79AA5635E}" type="presOf" srcId="{2FACF561-4A4D-4496-9C3D-4812E5A8CC9B}" destId="{A98D3541-4D68-46D0-92CD-9615D2B335A1}" srcOrd="0" destOrd="0" presId="urn:microsoft.com/office/officeart/2005/8/layout/default"/>
    <dgm:cxn modelId="{9C147FAF-7931-4C6D-9B70-48291405934E}" type="presParOf" srcId="{3379EE9A-A2B3-4CD0-AD0B-1C3A0B55681F}" destId="{67AF6B69-D5EE-4A6B-862C-07A4A4F0A345}" srcOrd="0" destOrd="0" presId="urn:microsoft.com/office/officeart/2005/8/layout/default"/>
    <dgm:cxn modelId="{DA6DC997-2BBF-4F98-ABDE-61B9E0BFB09B}" type="presParOf" srcId="{3379EE9A-A2B3-4CD0-AD0B-1C3A0B55681F}" destId="{33EFF058-37D3-457C-B9E1-1B7D4C2BDC32}" srcOrd="1" destOrd="0" presId="urn:microsoft.com/office/officeart/2005/8/layout/default"/>
    <dgm:cxn modelId="{8DB1081A-7035-4530-9AA8-229156C79C0E}" type="presParOf" srcId="{3379EE9A-A2B3-4CD0-AD0B-1C3A0B55681F}" destId="{947859C3-2A03-4583-B21E-7D7AD589A72B}" srcOrd="2" destOrd="0" presId="urn:microsoft.com/office/officeart/2005/8/layout/default"/>
    <dgm:cxn modelId="{9694A62B-E1FB-4C39-B789-2C892A1935AF}" type="presParOf" srcId="{3379EE9A-A2B3-4CD0-AD0B-1C3A0B55681F}" destId="{2768F624-8D4F-46B4-87EF-6C026D0230AE}" srcOrd="3" destOrd="0" presId="urn:microsoft.com/office/officeart/2005/8/layout/default"/>
    <dgm:cxn modelId="{F0E0DACF-2EC5-4B45-AF71-4FD195B5CF4D}" type="presParOf" srcId="{3379EE9A-A2B3-4CD0-AD0B-1C3A0B55681F}" destId="{6E0AC462-8D33-4581-8C76-968BED695FAC}" srcOrd="4" destOrd="0" presId="urn:microsoft.com/office/officeart/2005/8/layout/default"/>
    <dgm:cxn modelId="{322657BB-EE24-419D-9813-2F48888ED499}" type="presParOf" srcId="{3379EE9A-A2B3-4CD0-AD0B-1C3A0B55681F}" destId="{AE0152E9-9D74-4730-97B8-5F3197C21907}" srcOrd="5" destOrd="0" presId="urn:microsoft.com/office/officeart/2005/8/layout/default"/>
    <dgm:cxn modelId="{6460699A-A7D7-4A80-85B3-DE52B5484AD5}" type="presParOf" srcId="{3379EE9A-A2B3-4CD0-AD0B-1C3A0B55681F}" destId="{D1B8E04B-EC0E-4869-94B6-8A22705ADF9B}" srcOrd="6" destOrd="0" presId="urn:microsoft.com/office/officeart/2005/8/layout/default"/>
    <dgm:cxn modelId="{6F34E4DA-7463-4DC7-A912-74C6990ED942}" type="presParOf" srcId="{3379EE9A-A2B3-4CD0-AD0B-1C3A0B55681F}" destId="{6428EB40-1A32-48F4-B32B-1D35CEF4B9F9}" srcOrd="7" destOrd="0" presId="urn:microsoft.com/office/officeart/2005/8/layout/default"/>
    <dgm:cxn modelId="{329990AC-1BF1-44BF-9176-C82B066B147E}" type="presParOf" srcId="{3379EE9A-A2B3-4CD0-AD0B-1C3A0B55681F}" destId="{A98D3541-4D68-46D0-92CD-9615D2B335A1}" srcOrd="8" destOrd="0" presId="urn:microsoft.com/office/officeart/2005/8/layout/default"/>
    <dgm:cxn modelId="{BB3574BA-2D0F-4D2E-B134-B9C85205429E}" type="presParOf" srcId="{3379EE9A-A2B3-4CD0-AD0B-1C3A0B55681F}" destId="{E6693308-FBC7-4C0B-AA15-6F1FFBD0EF7D}" srcOrd="9" destOrd="0" presId="urn:microsoft.com/office/officeart/2005/8/layout/default"/>
    <dgm:cxn modelId="{6F208872-C00C-4990-8EBA-B61E4143BFE5}" type="presParOf" srcId="{3379EE9A-A2B3-4CD0-AD0B-1C3A0B55681F}" destId="{F6240A1B-909A-4469-BC25-F2883B37B37D}" srcOrd="10" destOrd="0" presId="urn:microsoft.com/office/officeart/2005/8/layout/default"/>
    <dgm:cxn modelId="{6D4B67E1-B791-40F4-9E27-59676649D09B}" type="presParOf" srcId="{3379EE9A-A2B3-4CD0-AD0B-1C3A0B55681F}" destId="{17D00613-907A-4139-B191-3B81DE239EF9}" srcOrd="11" destOrd="0" presId="urn:microsoft.com/office/officeart/2005/8/layout/default"/>
    <dgm:cxn modelId="{B0F4BCDA-7F9D-4A17-ABFF-83C6B1B787EF}" type="presParOf" srcId="{3379EE9A-A2B3-4CD0-AD0B-1C3A0B55681F}" destId="{67635EFA-9B45-4487-8499-6FA1B7D72F3E}" srcOrd="12" destOrd="0" presId="urn:microsoft.com/office/officeart/2005/8/layout/default"/>
    <dgm:cxn modelId="{60881643-D436-4208-A11C-7578BCD16C9D}" type="presParOf" srcId="{3379EE9A-A2B3-4CD0-AD0B-1C3A0B55681F}" destId="{7B7EB49F-D9E4-4579-8F6C-D8811FB11A21}" srcOrd="13" destOrd="0" presId="urn:microsoft.com/office/officeart/2005/8/layout/default"/>
    <dgm:cxn modelId="{0E8AAE52-AAFE-418F-8192-EC8D360AA747}" type="presParOf" srcId="{3379EE9A-A2B3-4CD0-AD0B-1C3A0B55681F}" destId="{10A42941-581F-4EA7-81DB-DAA66F7AE6D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1511D-B042-4D14-AEB7-F634101553BE}">
      <dsp:nvSpPr>
        <dsp:cNvPr id="0" name=""/>
        <dsp:cNvSpPr/>
      </dsp:nvSpPr>
      <dsp:spPr>
        <a:xfrm>
          <a:off x="0" y="4323"/>
          <a:ext cx="4974771" cy="920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D75F4-5505-4AA9-AF01-F0D66E26BBB2}">
      <dsp:nvSpPr>
        <dsp:cNvPr id="0" name=""/>
        <dsp:cNvSpPr/>
      </dsp:nvSpPr>
      <dsp:spPr>
        <a:xfrm>
          <a:off x="278570" y="211524"/>
          <a:ext cx="506492" cy="5064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E263D-C55F-401E-9BA9-7009B2FA2668}">
      <dsp:nvSpPr>
        <dsp:cNvPr id="0" name=""/>
        <dsp:cNvSpPr/>
      </dsp:nvSpPr>
      <dsp:spPr>
        <a:xfrm>
          <a:off x="1063634" y="4323"/>
          <a:ext cx="3911136" cy="92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61" tIns="97461" rIns="97461" bIns="9746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Potrafię ładnie i estetycznie wykonywać rysunki techniczne ( projekty)</a:t>
          </a:r>
          <a:endParaRPr lang="en-US" sz="1700" kern="1200"/>
        </a:p>
      </dsp:txBody>
      <dsp:txXfrm>
        <a:off x="1063634" y="4323"/>
        <a:ext cx="3911136" cy="920895"/>
      </dsp:txXfrm>
    </dsp:sp>
    <dsp:sp modelId="{27B4295C-B38D-49AD-89BA-F611204A2BF2}">
      <dsp:nvSpPr>
        <dsp:cNvPr id="0" name=""/>
        <dsp:cNvSpPr/>
      </dsp:nvSpPr>
      <dsp:spPr>
        <a:xfrm>
          <a:off x="0" y="1155442"/>
          <a:ext cx="4974771" cy="920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BBF05-75EB-4B56-95B2-55E568EA5DBC}">
      <dsp:nvSpPr>
        <dsp:cNvPr id="0" name=""/>
        <dsp:cNvSpPr/>
      </dsp:nvSpPr>
      <dsp:spPr>
        <a:xfrm>
          <a:off x="278570" y="1362644"/>
          <a:ext cx="506492" cy="5064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636C7-8E3F-4B93-929D-30D560A4A003}">
      <dsp:nvSpPr>
        <dsp:cNvPr id="0" name=""/>
        <dsp:cNvSpPr/>
      </dsp:nvSpPr>
      <dsp:spPr>
        <a:xfrm>
          <a:off x="1063634" y="1155442"/>
          <a:ext cx="3911136" cy="92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61" tIns="97461" rIns="97461" bIns="9746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Rozumiem i mam znajomość matematyki</a:t>
          </a:r>
          <a:endParaRPr lang="en-US" sz="1700" kern="1200"/>
        </a:p>
      </dsp:txBody>
      <dsp:txXfrm>
        <a:off x="1063634" y="1155442"/>
        <a:ext cx="3911136" cy="920895"/>
      </dsp:txXfrm>
    </dsp:sp>
    <dsp:sp modelId="{C61009E0-D271-46A1-A13D-545A96FA9800}">
      <dsp:nvSpPr>
        <dsp:cNvPr id="0" name=""/>
        <dsp:cNvSpPr/>
      </dsp:nvSpPr>
      <dsp:spPr>
        <a:xfrm>
          <a:off x="0" y="2306561"/>
          <a:ext cx="4974771" cy="920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66732-1E32-497E-85BD-59D4F007323D}">
      <dsp:nvSpPr>
        <dsp:cNvPr id="0" name=""/>
        <dsp:cNvSpPr/>
      </dsp:nvSpPr>
      <dsp:spPr>
        <a:xfrm>
          <a:off x="278570" y="2513763"/>
          <a:ext cx="506492" cy="5064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5CD09-B3FC-45D8-A1C1-24F13EB7F005}">
      <dsp:nvSpPr>
        <dsp:cNvPr id="0" name=""/>
        <dsp:cNvSpPr/>
      </dsp:nvSpPr>
      <dsp:spPr>
        <a:xfrm>
          <a:off x="1063634" y="2306561"/>
          <a:ext cx="3911136" cy="92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61" tIns="97461" rIns="97461" bIns="9746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Mam wyobraźnię bez ograniczeń</a:t>
          </a:r>
          <a:endParaRPr lang="en-US" sz="1700" kern="1200"/>
        </a:p>
      </dsp:txBody>
      <dsp:txXfrm>
        <a:off x="1063634" y="2306561"/>
        <a:ext cx="3911136" cy="920895"/>
      </dsp:txXfrm>
    </dsp:sp>
    <dsp:sp modelId="{B1757AE9-4884-4B9A-8F9D-EC5D8088B7CE}">
      <dsp:nvSpPr>
        <dsp:cNvPr id="0" name=""/>
        <dsp:cNvSpPr/>
      </dsp:nvSpPr>
      <dsp:spPr>
        <a:xfrm>
          <a:off x="0" y="3457681"/>
          <a:ext cx="4974771" cy="920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33F23-9FD8-4315-B507-9F321255E70E}">
      <dsp:nvSpPr>
        <dsp:cNvPr id="0" name=""/>
        <dsp:cNvSpPr/>
      </dsp:nvSpPr>
      <dsp:spPr>
        <a:xfrm>
          <a:off x="278570" y="3664882"/>
          <a:ext cx="506492" cy="5064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AAA3A-CA51-441F-B825-543AC611E6CC}">
      <dsp:nvSpPr>
        <dsp:cNvPr id="0" name=""/>
        <dsp:cNvSpPr/>
      </dsp:nvSpPr>
      <dsp:spPr>
        <a:xfrm>
          <a:off x="1063634" y="3457681"/>
          <a:ext cx="3911136" cy="92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61" tIns="97461" rIns="97461" bIns="9746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Potrafię dobierać kolory</a:t>
          </a:r>
          <a:endParaRPr lang="en-US" sz="1700" kern="1200"/>
        </a:p>
      </dsp:txBody>
      <dsp:txXfrm>
        <a:off x="1063634" y="3457681"/>
        <a:ext cx="3911136" cy="920895"/>
      </dsp:txXfrm>
    </dsp:sp>
    <dsp:sp modelId="{588748CA-89C9-40E8-8060-EFA7C26D9A4C}">
      <dsp:nvSpPr>
        <dsp:cNvPr id="0" name=""/>
        <dsp:cNvSpPr/>
      </dsp:nvSpPr>
      <dsp:spPr>
        <a:xfrm>
          <a:off x="0" y="4608800"/>
          <a:ext cx="4974771" cy="920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89C85-13D9-471D-BA30-CD346DFD36AC}">
      <dsp:nvSpPr>
        <dsp:cNvPr id="0" name=""/>
        <dsp:cNvSpPr/>
      </dsp:nvSpPr>
      <dsp:spPr>
        <a:xfrm>
          <a:off x="278570" y="4816001"/>
          <a:ext cx="506492" cy="5064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FA4D9-5CF1-4F01-8456-E1063676403F}">
      <dsp:nvSpPr>
        <dsp:cNvPr id="0" name=""/>
        <dsp:cNvSpPr/>
      </dsp:nvSpPr>
      <dsp:spPr>
        <a:xfrm>
          <a:off x="1063634" y="4608800"/>
          <a:ext cx="3911136" cy="92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61" tIns="97461" rIns="97461" bIns="9746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Jestem cierpliwa i lubię współpracować z innymi ludzmi</a:t>
          </a:r>
          <a:endParaRPr lang="en-US" sz="1700" kern="1200"/>
        </a:p>
      </dsp:txBody>
      <dsp:txXfrm>
        <a:off x="1063634" y="4608800"/>
        <a:ext cx="3911136" cy="920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F6B69-D5EE-4A6B-862C-07A4A4F0A345}">
      <dsp:nvSpPr>
        <dsp:cNvPr id="0" name=""/>
        <dsp:cNvSpPr/>
      </dsp:nvSpPr>
      <dsp:spPr>
        <a:xfrm>
          <a:off x="1093203" y="3443"/>
          <a:ext cx="2285323" cy="1371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spotkania z klientami w celu ustalenia szczegółów projektu</a:t>
          </a:r>
          <a:endParaRPr lang="en-US" sz="1700" kern="1200"/>
        </a:p>
      </dsp:txBody>
      <dsp:txXfrm>
        <a:off x="1093203" y="3443"/>
        <a:ext cx="2285323" cy="1371194"/>
      </dsp:txXfrm>
    </dsp:sp>
    <dsp:sp modelId="{947859C3-2A03-4583-B21E-7D7AD589A72B}">
      <dsp:nvSpPr>
        <dsp:cNvPr id="0" name=""/>
        <dsp:cNvSpPr/>
      </dsp:nvSpPr>
      <dsp:spPr>
        <a:xfrm>
          <a:off x="3607059" y="3443"/>
          <a:ext cx="2285323" cy="1371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raportowanie bieżących efektów prac</a:t>
          </a:r>
          <a:endParaRPr lang="en-US" sz="1700" kern="1200"/>
        </a:p>
      </dsp:txBody>
      <dsp:txXfrm>
        <a:off x="3607059" y="3443"/>
        <a:ext cx="2285323" cy="1371194"/>
      </dsp:txXfrm>
    </dsp:sp>
    <dsp:sp modelId="{6E0AC462-8D33-4581-8C76-968BED695FAC}">
      <dsp:nvSpPr>
        <dsp:cNvPr id="0" name=""/>
        <dsp:cNvSpPr/>
      </dsp:nvSpPr>
      <dsp:spPr>
        <a:xfrm>
          <a:off x="1093203" y="1603169"/>
          <a:ext cx="2285323" cy="1371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przygotowywanie projektów budynków zgodnie z ich przeznaczeniem</a:t>
          </a:r>
          <a:endParaRPr lang="en-US" sz="1700" kern="1200"/>
        </a:p>
      </dsp:txBody>
      <dsp:txXfrm>
        <a:off x="1093203" y="1603169"/>
        <a:ext cx="2285323" cy="1371194"/>
      </dsp:txXfrm>
    </dsp:sp>
    <dsp:sp modelId="{D1B8E04B-EC0E-4869-94B6-8A22705ADF9B}">
      <dsp:nvSpPr>
        <dsp:cNvPr id="0" name=""/>
        <dsp:cNvSpPr/>
      </dsp:nvSpPr>
      <dsp:spPr>
        <a:xfrm>
          <a:off x="3607059" y="1603169"/>
          <a:ext cx="2285323" cy="1371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aranżowanie i wystrój wnętrz, m.in. w zakresie kolorystyki, wyposażenia czy oświetlenia</a:t>
          </a:r>
          <a:endParaRPr lang="en-US" sz="1700" kern="1200"/>
        </a:p>
      </dsp:txBody>
      <dsp:txXfrm>
        <a:off x="3607059" y="1603169"/>
        <a:ext cx="2285323" cy="1371194"/>
      </dsp:txXfrm>
    </dsp:sp>
    <dsp:sp modelId="{A98D3541-4D68-46D0-92CD-9615D2B335A1}">
      <dsp:nvSpPr>
        <dsp:cNvPr id="0" name=""/>
        <dsp:cNvSpPr/>
      </dsp:nvSpPr>
      <dsp:spPr>
        <a:xfrm>
          <a:off x="1093203" y="3202896"/>
          <a:ext cx="2285323" cy="1371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nadzorowanie i koordynowanie prac budowlanych</a:t>
          </a:r>
          <a:endParaRPr lang="en-US" sz="1700" kern="1200"/>
        </a:p>
      </dsp:txBody>
      <dsp:txXfrm>
        <a:off x="1093203" y="3202896"/>
        <a:ext cx="2285323" cy="1371194"/>
      </dsp:txXfrm>
    </dsp:sp>
    <dsp:sp modelId="{F6240A1B-909A-4469-BC25-F2883B37B37D}">
      <dsp:nvSpPr>
        <dsp:cNvPr id="0" name=""/>
        <dsp:cNvSpPr/>
      </dsp:nvSpPr>
      <dsp:spPr>
        <a:xfrm>
          <a:off x="3607059" y="3202896"/>
          <a:ext cx="2285323" cy="1371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Wymyślanie oryginalnych mebli</a:t>
          </a:r>
          <a:endParaRPr lang="en-US" sz="1700" kern="1200"/>
        </a:p>
      </dsp:txBody>
      <dsp:txXfrm>
        <a:off x="3607059" y="3202896"/>
        <a:ext cx="2285323" cy="1371194"/>
      </dsp:txXfrm>
    </dsp:sp>
    <dsp:sp modelId="{67635EFA-9B45-4487-8499-6FA1B7D72F3E}">
      <dsp:nvSpPr>
        <dsp:cNvPr id="0" name=""/>
        <dsp:cNvSpPr/>
      </dsp:nvSpPr>
      <dsp:spPr>
        <a:xfrm>
          <a:off x="1093203" y="4802623"/>
          <a:ext cx="2285323" cy="1371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Kontakt z dostawcami i stolarzami</a:t>
          </a:r>
          <a:endParaRPr lang="en-US" sz="1700" kern="1200"/>
        </a:p>
      </dsp:txBody>
      <dsp:txXfrm>
        <a:off x="1093203" y="4802623"/>
        <a:ext cx="2285323" cy="1371194"/>
      </dsp:txXfrm>
    </dsp:sp>
    <dsp:sp modelId="{10A42941-581F-4EA7-81DB-DAA66F7AE6D8}">
      <dsp:nvSpPr>
        <dsp:cNvPr id="0" name=""/>
        <dsp:cNvSpPr/>
      </dsp:nvSpPr>
      <dsp:spPr>
        <a:xfrm>
          <a:off x="3607059" y="4802623"/>
          <a:ext cx="2285323" cy="1371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Source Sans Pro"/>
            </a:rPr>
            <a:t>Pomoc przy zakupie materiałów </a:t>
          </a:r>
        </a:p>
      </dsp:txBody>
      <dsp:txXfrm>
        <a:off x="3607059" y="4802623"/>
        <a:ext cx="2285323" cy="1371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4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9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4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2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2/19/2021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2/19/2021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2/19/2021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2/19/2021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2/19/2021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7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3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1F41B7E2-C826-47D8-8AFD-080794327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81" b="2"/>
          <a:stretch/>
        </p:blipFill>
        <p:spPr>
          <a:xfrm>
            <a:off x="1231158" y="1172938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1619" y="269296"/>
            <a:ext cx="5152228" cy="3955636"/>
          </a:xfrm>
        </p:spPr>
        <p:txBody>
          <a:bodyPr>
            <a:normAutofit/>
          </a:bodyPr>
          <a:lstStyle/>
          <a:p>
            <a:r>
              <a:rPr lang="pl-PL" sz="2900"/>
              <a:t>Mój wymarzony zawód</a:t>
            </a:r>
            <a:br>
              <a:rPr lang="pl-PL" sz="2900"/>
            </a:br>
            <a:endParaRPr lang="pl-PL" sz="29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12297" y="4475155"/>
            <a:ext cx="4203323" cy="11432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Architekt</a:t>
            </a:r>
          </a:p>
          <a:p>
            <a:r>
              <a:rPr lang="pl-PL">
                <a:ea typeface="Source Sans Pro"/>
              </a:rPr>
              <a:t>wnętrz</a:t>
            </a:r>
            <a:endParaRPr lang="pl-PL" dirty="0">
              <a:ea typeface="Source Sans Pro"/>
            </a:endParaRPr>
          </a:p>
        </p:txBody>
      </p:sp>
      <p:sp>
        <p:nvSpPr>
          <p:cNvPr id="39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1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158061-A249-4476-A0B7-58EA2A98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pl-PL" dirty="0">
                <a:ea typeface="Source Sans Pro"/>
              </a:rPr>
              <a:t>Architekt wnętrz</a:t>
            </a:r>
            <a:endParaRPr lang="pl-P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F6D4F-8A52-4F4C-95FD-77A758CE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dirty="0">
                <a:ea typeface="Source Sans Pro"/>
              </a:rPr>
              <a:t> To osoba, która opracowuje projekt plastyczny wnętrz. Opracowuje gdzie postawić meble, by było wygodnie; na jaki kolor pomalować ściany by było estetycznie; jakie dobrać dodatki aby wyglądało to nowocześnie i stylowo.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5" name="Picture 34" descr="Wnętrze nowoczesnego salonu">
            <a:extLst>
              <a:ext uri="{FF2B5EF4-FFF2-40B4-BE49-F238E27FC236}">
                <a16:creationId xmlns:a16="http://schemas.microsoft.com/office/drawing/2014/main" id="{1B3D3C8E-6822-43C8-904D-9D053A66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72" b="-1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5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763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162683-CEF8-4F6A-A642-F2039A56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>
                <a:ea typeface="Source Sans Pro"/>
              </a:rPr>
              <a:t>Kto może zostać architektem wnętrz?</a:t>
            </a:r>
            <a:endParaRPr lang="pl-P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BD539D-3439-45D4-8C17-CB0AB621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ea typeface="Source Sans Pro"/>
              </a:rPr>
              <a:t>Predyspozycje zawodowe:</a:t>
            </a:r>
          </a:p>
          <a:p>
            <a:r>
              <a:rPr lang="pl-PL" sz="2200" dirty="0">
                <a:ea typeface="Source Sans Pro"/>
              </a:rPr>
              <a:t>Zmysł dekoratorski</a:t>
            </a:r>
          </a:p>
          <a:p>
            <a:r>
              <a:rPr lang="pl-PL" sz="2200" dirty="0">
                <a:ea typeface="Source Sans Pro"/>
              </a:rPr>
              <a:t>Wyobraźnia przestrzenna</a:t>
            </a:r>
          </a:p>
          <a:p>
            <a:r>
              <a:rPr lang="pl-PL" sz="2200" dirty="0">
                <a:ea typeface="Source Sans Pro"/>
              </a:rPr>
              <a:t>Wyczucie kolorów</a:t>
            </a:r>
          </a:p>
          <a:p>
            <a:r>
              <a:rPr lang="pl-PL" sz="2200" dirty="0">
                <a:ea typeface="Source Sans Pro"/>
              </a:rPr>
              <a:t>Umiejętność tworzenia oryginalnych mebli</a:t>
            </a:r>
          </a:p>
          <a:p>
            <a:r>
              <a:rPr lang="pl-PL" sz="2200" dirty="0">
                <a:ea typeface="Source Sans Pro"/>
              </a:rPr>
              <a:t>Umiejętności plastyczne do tworzenia projektów</a:t>
            </a:r>
          </a:p>
          <a:p>
            <a:r>
              <a:rPr lang="pl-PL" sz="2200" dirty="0">
                <a:ea typeface="Source Sans Pro"/>
              </a:rPr>
              <a:t>Znajomość matematyki</a:t>
            </a:r>
          </a:p>
          <a:p>
            <a:r>
              <a:rPr lang="pl-PL" sz="2200" dirty="0">
                <a:ea typeface="Source Sans Pro"/>
              </a:rPr>
              <a:t>Cierpliwość, punktualność, umiejętność współpracy i rzetelność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5750136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1850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46EA68-6D56-409D-93C4-4AD42BA2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pl-PL">
                <a:ea typeface="Source Sans Pro"/>
              </a:rPr>
              <a:t>Jak zostać architektem wnętrz?</a:t>
            </a:r>
            <a:endParaRPr lang="pl-P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5E3832-E581-4E0B-A8EE-DF78ECDD1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410" y="131414"/>
            <a:ext cx="734502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>
                <a:ea typeface="Source Sans Pro"/>
              </a:rPr>
              <a:t>Trzeba zakończyć studia na akademii sztuk pięknych, politechnikach lub w prywatnych uczelniach. </a:t>
            </a:r>
            <a:r>
              <a:rPr lang="pl-PL">
                <a:ea typeface="+mn-lt"/>
                <a:cs typeface="+mn-lt"/>
              </a:rPr>
              <a:t>Trzeba mieć świadomość, że są to kierunki, które nawet gdy nie wybieramy ścieżki studiów płatnych, zawsze wymagają ponoszenia kosztów w trakcie nauki. Związane jest to przede wszystkim z tym, że należy przygotowywać różnego rodzaju modele, projekty, wielkoformatowe druki, makiety, itp. Na zajęciach doskonali się warsztat z rysunku, malarstwa, uczy się zasad budownictwa, dokonuje się różnego rodzaju obliczeń, itp. Architektura wnętrz to kierunek wymagający nie tylko pieniędzy, ale również dużego nakładu czasu ponieważ wiele prac wykonuje się w domu, po zajęciach.</a:t>
            </a:r>
            <a:r>
              <a:rPr lang="pl-PL" dirty="0">
                <a:ea typeface="Source Sans Pro"/>
              </a:rPr>
              <a:t> </a:t>
            </a: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379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89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20C703-1572-46FF-ABD6-3461DB8C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410" y="1576324"/>
            <a:ext cx="4387969" cy="3171913"/>
          </a:xfrm>
        </p:spPr>
        <p:txBody>
          <a:bodyPr anchor="b">
            <a:noAutofit/>
          </a:bodyPr>
          <a:lstStyle/>
          <a:p>
            <a:pPr algn="ctr"/>
            <a:r>
              <a:rPr lang="pl-PL" sz="5400">
                <a:ea typeface="Source Sans Pro"/>
              </a:rPr>
              <a:t>Z kim współpracuje architekt wnętrz?</a:t>
            </a:r>
          </a:p>
        </p:txBody>
      </p:sp>
      <p:sp useBgFill="1">
        <p:nvSpPr>
          <p:cNvPr id="28" name="Freeform: Shape 31">
            <a:extLst>
              <a:ext uri="{FF2B5EF4-FFF2-40B4-BE49-F238E27FC236}">
                <a16:creationId xmlns:a16="http://schemas.microsoft.com/office/drawing/2014/main" id="{42AE8636-A04B-4C96-AA50-C956D51C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807" y="1"/>
            <a:ext cx="3483100" cy="2909287"/>
          </a:xfrm>
          <a:custGeom>
            <a:avLst/>
            <a:gdLst>
              <a:gd name="connsiteX0" fmla="*/ 452171 w 3483100"/>
              <a:gd name="connsiteY0" fmla="*/ 0 h 2909287"/>
              <a:gd name="connsiteX1" fmla="*/ 3030929 w 3483100"/>
              <a:gd name="connsiteY1" fmla="*/ 0 h 2909287"/>
              <a:gd name="connsiteX2" fmla="*/ 3085415 w 3483100"/>
              <a:gd name="connsiteY2" fmla="*/ 59949 h 2909287"/>
              <a:gd name="connsiteX3" fmla="*/ 3483100 w 3483100"/>
              <a:gd name="connsiteY3" fmla="*/ 1167737 h 2909287"/>
              <a:gd name="connsiteX4" fmla="*/ 1741550 w 3483100"/>
              <a:gd name="connsiteY4" fmla="*/ 2909287 h 2909287"/>
              <a:gd name="connsiteX5" fmla="*/ 0 w 3483100"/>
              <a:gd name="connsiteY5" fmla="*/ 1167737 h 2909287"/>
              <a:gd name="connsiteX6" fmla="*/ 397685 w 3483100"/>
              <a:gd name="connsiteY6" fmla="*/ 59949 h 29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100" h="2909287">
                <a:moveTo>
                  <a:pt x="452171" y="0"/>
                </a:moveTo>
                <a:lnTo>
                  <a:pt x="3030929" y="0"/>
                </a:lnTo>
                <a:lnTo>
                  <a:pt x="3085415" y="59949"/>
                </a:lnTo>
                <a:cubicBezTo>
                  <a:pt x="3333857" y="360992"/>
                  <a:pt x="3483100" y="746936"/>
                  <a:pt x="3483100" y="1167737"/>
                </a:cubicBezTo>
                <a:cubicBezTo>
                  <a:pt x="3483100" y="2129569"/>
                  <a:pt x="2703382" y="2909287"/>
                  <a:pt x="1741550" y="2909287"/>
                </a:cubicBezTo>
                <a:cubicBezTo>
                  <a:pt x="779718" y="2909287"/>
                  <a:pt x="0" y="2129569"/>
                  <a:pt x="0" y="1167737"/>
                </a:cubicBezTo>
                <a:cubicBezTo>
                  <a:pt x="0" y="746936"/>
                  <a:pt x="149243" y="360992"/>
                  <a:pt x="397685" y="59949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7" descr="Obraz zawierający budynek, stół&#10;&#10;Opis wygenerowany automatycznie">
            <a:extLst>
              <a:ext uri="{FF2B5EF4-FFF2-40B4-BE49-F238E27FC236}">
                <a16:creationId xmlns:a16="http://schemas.microsoft.com/office/drawing/2014/main" id="{0D69EEDA-4A20-43C1-A668-E0952087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24" y="207843"/>
            <a:ext cx="1895691" cy="2019080"/>
          </a:xfrm>
          <a:prstGeom prst="rect">
            <a:avLst/>
          </a:prstGeom>
        </p:spPr>
      </p:pic>
      <p:sp useBgFill="1">
        <p:nvSpPr>
          <p:cNvPr id="34" name="Oval 33">
            <a:extLst>
              <a:ext uri="{FF2B5EF4-FFF2-40B4-BE49-F238E27FC236}">
                <a16:creationId xmlns:a16="http://schemas.microsoft.com/office/drawing/2014/main" id="{A408E1F6-B9B6-4459-AFC2-F77F3EA6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4603" y="72657"/>
            <a:ext cx="2523489" cy="252348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rysunek, stół&#10;&#10;Opis wygenerowany automatycznie">
            <a:extLst>
              <a:ext uri="{FF2B5EF4-FFF2-40B4-BE49-F238E27FC236}">
                <a16:creationId xmlns:a16="http://schemas.microsoft.com/office/drawing/2014/main" id="{3D53D183-8F95-4691-84BF-1BF495EB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92" y="572107"/>
            <a:ext cx="1715256" cy="1564172"/>
          </a:xfrm>
          <a:prstGeom prst="rect">
            <a:avLst/>
          </a:prstGeom>
        </p:spPr>
      </p:pic>
      <p:sp>
        <p:nvSpPr>
          <p:cNvPr id="29" name="Oval 35">
            <a:extLst>
              <a:ext uri="{FF2B5EF4-FFF2-40B4-BE49-F238E27FC236}">
                <a16:creationId xmlns:a16="http://schemas.microsoft.com/office/drawing/2014/main" id="{588AB9E2-7D37-4889-BA65-F40073B8B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5778" y="235607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47C222-B2CD-48DF-921A-F1E49A7C8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5778" y="235607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Freeform: Shape 39">
            <a:extLst>
              <a:ext uri="{FF2B5EF4-FFF2-40B4-BE49-F238E27FC236}">
                <a16:creationId xmlns:a16="http://schemas.microsoft.com/office/drawing/2014/main" id="{0F17DC65-D057-4CEA-8B52-BF72D5D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73801"/>
            <a:ext cx="3212182" cy="3665314"/>
          </a:xfrm>
          <a:custGeom>
            <a:avLst/>
            <a:gdLst>
              <a:gd name="connsiteX0" fmla="*/ 1379525 w 3212182"/>
              <a:gd name="connsiteY0" fmla="*/ 0 h 3665314"/>
              <a:gd name="connsiteX1" fmla="*/ 3212182 w 3212182"/>
              <a:gd name="connsiteY1" fmla="*/ 1832657 h 3665314"/>
              <a:gd name="connsiteX2" fmla="*/ 1379525 w 3212182"/>
              <a:gd name="connsiteY2" fmla="*/ 3665314 h 3665314"/>
              <a:gd name="connsiteX3" fmla="*/ 83641 w 3212182"/>
              <a:gd name="connsiteY3" fmla="*/ 3128542 h 3665314"/>
              <a:gd name="connsiteX4" fmla="*/ 0 w 3212182"/>
              <a:gd name="connsiteY4" fmla="*/ 3036514 h 3665314"/>
              <a:gd name="connsiteX5" fmla="*/ 0 w 3212182"/>
              <a:gd name="connsiteY5" fmla="*/ 628801 h 3665314"/>
              <a:gd name="connsiteX6" fmla="*/ 83641 w 3212182"/>
              <a:gd name="connsiteY6" fmla="*/ 536773 h 3665314"/>
              <a:gd name="connsiteX7" fmla="*/ 1379525 w 3212182"/>
              <a:gd name="connsiteY7" fmla="*/ 0 h 36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182" h="3665314">
                <a:moveTo>
                  <a:pt x="1379525" y="0"/>
                </a:moveTo>
                <a:cubicBezTo>
                  <a:pt x="2391674" y="0"/>
                  <a:pt x="3212182" y="820508"/>
                  <a:pt x="3212182" y="1832657"/>
                </a:cubicBezTo>
                <a:cubicBezTo>
                  <a:pt x="3212182" y="2844806"/>
                  <a:pt x="2391674" y="3665314"/>
                  <a:pt x="1379525" y="3665314"/>
                </a:cubicBezTo>
                <a:cubicBezTo>
                  <a:pt x="873451" y="3665314"/>
                  <a:pt x="415286" y="3460187"/>
                  <a:pt x="83641" y="3128542"/>
                </a:cubicBezTo>
                <a:lnTo>
                  <a:pt x="0" y="3036514"/>
                </a:lnTo>
                <a:lnTo>
                  <a:pt x="0" y="628801"/>
                </a:lnTo>
                <a:lnTo>
                  <a:pt x="83641" y="536773"/>
                </a:lnTo>
                <a:cubicBezTo>
                  <a:pt x="415286" y="205127"/>
                  <a:pt x="873451" y="0"/>
                  <a:pt x="1379525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5E575A3F-D37C-4999-AF9D-D2BE2D9B8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0" flipV="1">
            <a:off x="759416" y="4028772"/>
            <a:ext cx="1352775" cy="2117387"/>
          </a:xfrm>
          <a:prstGeom prst="rect">
            <a:avLst/>
          </a:prstGeom>
        </p:spPr>
      </p:pic>
      <p:sp useBgFill="1">
        <p:nvSpPr>
          <p:cNvPr id="42" name="Oval 41">
            <a:extLst>
              <a:ext uri="{FF2B5EF4-FFF2-40B4-BE49-F238E27FC236}">
                <a16:creationId xmlns:a16="http://schemas.microsoft.com/office/drawing/2014/main" id="{35249834-544E-477E-84FD-888B8DB7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4563" y="3004216"/>
            <a:ext cx="3281677" cy="32816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stół&#10;&#10;Opis wygenerowany automatycznie">
            <a:extLst>
              <a:ext uri="{FF2B5EF4-FFF2-40B4-BE49-F238E27FC236}">
                <a16:creationId xmlns:a16="http://schemas.microsoft.com/office/drawing/2014/main" id="{540AE608-7533-455A-8414-E47C15643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541" y="3852195"/>
            <a:ext cx="2325720" cy="158571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806161-D848-4FAB-84E9-7575F95B6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919" y="2605531"/>
            <a:ext cx="3784121" cy="3609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sz="1800" dirty="0">
              <a:ea typeface="Source Sans Pro"/>
            </a:endParaRPr>
          </a:p>
          <a:p>
            <a:pPr marL="0" indent="0">
              <a:buNone/>
            </a:pPr>
            <a:r>
              <a:rPr lang="pl-PL" sz="1800" dirty="0">
                <a:ea typeface="Source Sans Pro"/>
              </a:rPr>
              <a:t>       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0D09C26-5213-4694-9D16-F92771CF5F2A}"/>
              </a:ext>
            </a:extLst>
          </p:cNvPr>
          <p:cNvSpPr txBox="1"/>
          <p:nvPr/>
        </p:nvSpPr>
        <p:spPr>
          <a:xfrm>
            <a:off x="3977622" y="1962255"/>
            <a:ext cx="374052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chemeClr val="bg2">
                    <a:lumMod val="75000"/>
                  </a:schemeClr>
                </a:solidFill>
                <a:ea typeface="Source Sans Pro"/>
              </a:rPr>
              <a:t>Ze stolarzami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E74839C-C414-420E-B7A2-4F1FB96BC334}"/>
              </a:ext>
            </a:extLst>
          </p:cNvPr>
          <p:cNvSpPr txBox="1"/>
          <p:nvPr/>
        </p:nvSpPr>
        <p:spPr>
          <a:xfrm>
            <a:off x="3851274" y="5580894"/>
            <a:ext cx="422255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chemeClr val="bg2">
                    <a:lumMod val="75000"/>
                  </a:schemeClr>
                </a:solidFill>
                <a:ea typeface="Source Sans Pro"/>
              </a:rPr>
              <a:t>Z dostawcami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894158A-BB73-44CB-86B6-7745CB7F0E5C}"/>
              </a:ext>
            </a:extLst>
          </p:cNvPr>
          <p:cNvSpPr txBox="1"/>
          <p:nvPr/>
        </p:nvSpPr>
        <p:spPr>
          <a:xfrm>
            <a:off x="2721" y="5868912"/>
            <a:ext cx="50331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chemeClr val="bg2">
                    <a:lumMod val="75000"/>
                  </a:schemeClr>
                </a:solidFill>
                <a:ea typeface="Source Sans Pro"/>
              </a:rPr>
              <a:t>Z budowlańcami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02925CB8-BF64-4D68-9B19-00560FE1C4E4}"/>
              </a:ext>
            </a:extLst>
          </p:cNvPr>
          <p:cNvSpPr txBox="1"/>
          <p:nvPr/>
        </p:nvSpPr>
        <p:spPr>
          <a:xfrm>
            <a:off x="665692" y="1959881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>
                <a:solidFill>
                  <a:schemeClr val="bg2">
                    <a:lumMod val="75000"/>
                  </a:schemeClr>
                </a:solidFill>
                <a:ea typeface="Source Sans Pro"/>
              </a:rPr>
              <a:t>Ze sklepami budowlanymi i wykończeniowymi</a:t>
            </a:r>
          </a:p>
        </p:txBody>
      </p:sp>
    </p:spTree>
    <p:extLst>
      <p:ext uri="{BB962C8B-B14F-4D97-AF65-F5344CB8AC3E}">
        <p14:creationId xmlns:p14="http://schemas.microsoft.com/office/powerpoint/2010/main" val="309541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931C6E-F592-49F6-B3E3-1BCE0F70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pl-PL" sz="3700">
                <a:ea typeface="Source Sans Pro"/>
              </a:rPr>
              <a:t>Moje predyspozycje do zostania architektem wnętrz</a:t>
            </a:r>
          </a:p>
        </p:txBody>
      </p:sp>
      <p:grpSp>
        <p:nvGrpSpPr>
          <p:cNvPr id="69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6" name="Symbol zastępczy zawartości 2">
            <a:extLst>
              <a:ext uri="{FF2B5EF4-FFF2-40B4-BE49-F238E27FC236}">
                <a16:creationId xmlns:a16="http://schemas.microsoft.com/office/drawing/2014/main" id="{F8C69A24-701D-4F92-A681-E20B12046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588552"/>
              </p:ext>
            </p:extLst>
          </p:nvPr>
        </p:nvGraphicFramePr>
        <p:xfrm>
          <a:off x="6477270" y="685805"/>
          <a:ext cx="4974771" cy="553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1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939CFD-3155-4D4B-BE53-4ADBDD9B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894428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cap="all" spc="1500">
                <a:ea typeface="Source Sans Pro SemiBold" panose="020B0603030403020204" pitchFamily="34" charset="0"/>
              </a:rPr>
              <a:t>Obowiązki architekta wnętrz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0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9" name="Symbol zastępczy zawartości 2">
            <a:extLst>
              <a:ext uri="{FF2B5EF4-FFF2-40B4-BE49-F238E27FC236}">
                <a16:creationId xmlns:a16="http://schemas.microsoft.com/office/drawing/2014/main" id="{665629D4-4E1F-4B71-885B-8F61E0844E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164423"/>
              </p:ext>
            </p:extLst>
          </p:nvPr>
        </p:nvGraphicFramePr>
        <p:xfrm>
          <a:off x="4506958" y="275187"/>
          <a:ext cx="6985587" cy="617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4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9" name="Rectangle 17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83FDC8-DE06-42F0-880D-51CCCCBF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894428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cap="all" spc="1500">
                <a:ea typeface="Source Sans Pro SemiBold" panose="020B0603030403020204" pitchFamily="34" charset="0"/>
              </a:rPr>
              <a:t>koniec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85" name="Rectangle 184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Obraz 5" descr="Obraz zawierający meble, rysunek, stół&#10;&#10;Opis wygenerowany automatycznie">
            <a:extLst>
              <a:ext uri="{FF2B5EF4-FFF2-40B4-BE49-F238E27FC236}">
                <a16:creationId xmlns:a16="http://schemas.microsoft.com/office/drawing/2014/main" id="{66DECD2D-03FE-413C-BFD7-330E06384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29" y="1143345"/>
            <a:ext cx="3899155" cy="4560829"/>
          </a:xfrm>
          <a:prstGeom prst="rect">
            <a:avLst/>
          </a:prstGeom>
          <a:ln w="28575">
            <a:noFill/>
          </a:ln>
        </p:spPr>
      </p:pic>
      <p:sp>
        <p:nvSpPr>
          <p:cNvPr id="30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07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0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B12C31-6EF8-49B2-8D13-0AAB6D37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Source Sans Pro"/>
              </a:rPr>
              <a:t>Zuzanna </a:t>
            </a:r>
            <a:r>
              <a:rPr lang="pl-PL" dirty="0" err="1">
                <a:ea typeface="Source Sans Pro"/>
              </a:rPr>
              <a:t>borys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4867D3-BEF3-4B1B-B46A-9FF9E5D55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ea typeface="Source Sans Pro"/>
              </a:rPr>
              <a:t>Klasa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306498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FunkyShapesVTI</vt:lpstr>
      <vt:lpstr>Mój wymarzony zawód </vt:lpstr>
      <vt:lpstr>Architekt wnętrz</vt:lpstr>
      <vt:lpstr>Kto może zostać architektem wnętrz?</vt:lpstr>
      <vt:lpstr>Jak zostać architektem wnętrz?</vt:lpstr>
      <vt:lpstr>Z kim współpracuje architekt wnętrz?</vt:lpstr>
      <vt:lpstr>Moje predyspozycje do zostania architektem wnętrz</vt:lpstr>
      <vt:lpstr>Obowiązki architekta wnętrz</vt:lpstr>
      <vt:lpstr>koniec</vt:lpstr>
      <vt:lpstr>Zuzanna borys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383</cp:revision>
  <dcterms:created xsi:type="dcterms:W3CDTF">2021-02-01T12:10:27Z</dcterms:created>
  <dcterms:modified xsi:type="dcterms:W3CDTF">2021-02-19T12:00:44Z</dcterms:modified>
</cp:coreProperties>
</file>